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FFFF67E_CF31A25A.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900" r:id="rId4"/>
    <p:sldMasterId id="2147483980" r:id="rId5"/>
    <p:sldMasterId id="2147483993" r:id="rId6"/>
  </p:sldMasterIdLst>
  <p:notesMasterIdLst>
    <p:notesMasterId r:id="rId36"/>
  </p:notesMasterIdLst>
  <p:handoutMasterIdLst>
    <p:handoutMasterId r:id="rId37"/>
  </p:handoutMasterIdLst>
  <p:sldIdLst>
    <p:sldId id="2147481186" r:id="rId7"/>
    <p:sldId id="2147469264" r:id="rId8"/>
    <p:sldId id="2147481214" r:id="rId9"/>
    <p:sldId id="272" r:id="rId10"/>
    <p:sldId id="2147482200" r:id="rId11"/>
    <p:sldId id="2147470208" r:id="rId12"/>
    <p:sldId id="2147469159" r:id="rId13"/>
    <p:sldId id="2146847681" r:id="rId14"/>
    <p:sldId id="2142534237" r:id="rId15"/>
    <p:sldId id="2146847732" r:id="rId16"/>
    <p:sldId id="2147482221" r:id="rId17"/>
    <p:sldId id="2142534348" r:id="rId18"/>
    <p:sldId id="2147470209" r:id="rId19"/>
    <p:sldId id="2147469247" r:id="rId20"/>
    <p:sldId id="2147470177" r:id="rId21"/>
    <p:sldId id="2147470197" r:id="rId22"/>
    <p:sldId id="2147469248" r:id="rId23"/>
    <p:sldId id="2142534298" r:id="rId24"/>
    <p:sldId id="2142534295" r:id="rId25"/>
    <p:sldId id="2147374740" r:id="rId26"/>
    <p:sldId id="2142534296" r:id="rId27"/>
    <p:sldId id="2147470210" r:id="rId28"/>
    <p:sldId id="2147470225" r:id="rId29"/>
    <p:sldId id="2147482220" r:id="rId30"/>
    <p:sldId id="2147470187" r:id="rId31"/>
    <p:sldId id="2142534300" r:id="rId32"/>
    <p:sldId id="2142534301" r:id="rId33"/>
    <p:sldId id="2142534304" r:id="rId34"/>
    <p:sldId id="2142534305" r:id="rId35"/>
  </p:sldIdLst>
  <p:sldSz cx="24387175" cy="13716000"/>
  <p:notesSz cx="6858000" cy="9144000"/>
  <p:embeddedFontLst>
    <p:embeddedFont>
      <p:font typeface="Calibri" panose="020F0502020204030204" pitchFamily="34" charset="0"/>
      <p:regular r:id="rId38"/>
      <p:bold r:id="rId39"/>
      <p:italic r:id="rId40"/>
      <p:boldItalic r:id="rId41"/>
    </p:embeddedFont>
    <p:embeddedFont>
      <p:font typeface="IBM Plex Sans" panose="020B0503050203000203" pitchFamily="34" charset="0"/>
      <p:regular r:id="rId42"/>
      <p:bold r:id="rId43"/>
      <p:italic r:id="rId44"/>
      <p:boldItalic r:id="rId45"/>
    </p:embeddedFont>
    <p:embeddedFont>
      <p:font typeface="IBM Plex Sans ExtraLight" panose="020B0303050203000203" pitchFamily="34" charset="0"/>
      <p:regular r:id="rId46"/>
      <p:bold r:id="rId47"/>
      <p:italic r:id="rId48"/>
      <p:boldItalic r:id="rId49"/>
    </p:embeddedFont>
    <p:embeddedFont>
      <p:font typeface="IBM Plex Sans Light" panose="020B0403050203000203" pitchFamily="34" charset="0"/>
      <p:regular r:id="rId50"/>
      <p:italic r:id="rId51"/>
    </p:embeddedFont>
    <p:embeddedFont>
      <p:font typeface="IBM Plex Sans Medium" panose="020B0503050203000203" pitchFamily="34" charset="0"/>
      <p:regular r:id="rId52"/>
      <p:italic r:id="rId53"/>
    </p:embeddedFont>
    <p:embeddedFont>
      <p:font typeface="IBM Plex Sans SemiBold" panose="020B0503050203000203" pitchFamily="34" charset="0"/>
      <p:regular r:id="rId54"/>
      <p:bold r:id="rId55"/>
      <p:italic r:id="rId56"/>
      <p:boldItalic r:id="rId57"/>
    </p:embeddedFont>
  </p:embeddedFontLst>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02BB10-6D4A-1343-9D1B-3C7265D2BF15}">
          <p14:sldIdLst>
            <p14:sldId id="2147481186"/>
          </p14:sldIdLst>
        </p14:section>
        <p14:section name="Market opportunity" id="{F927A80A-674C-C249-A411-6F9E97C4DB7C}">
          <p14:sldIdLst>
            <p14:sldId id="2147469264"/>
            <p14:sldId id="2147481214"/>
            <p14:sldId id="272"/>
            <p14:sldId id="2147482200"/>
          </p14:sldIdLst>
        </p14:section>
        <p14:section name="Product overview" id="{D56A61BD-9342-7743-AC06-28687944D894}">
          <p14:sldIdLst>
            <p14:sldId id="2147470208"/>
            <p14:sldId id="2147469159"/>
            <p14:sldId id="2146847681"/>
            <p14:sldId id="2142534237"/>
            <p14:sldId id="2146847732"/>
            <p14:sldId id="2147482221"/>
            <p14:sldId id="2142534348"/>
          </p14:sldIdLst>
        </p14:section>
        <p14:section name="Product capabilities" id="{AE15D966-3B60-D94F-A2E9-BEC046BEC4B3}">
          <p14:sldIdLst>
            <p14:sldId id="2147470209"/>
            <p14:sldId id="2147469247"/>
            <p14:sldId id="2147470177"/>
            <p14:sldId id="2147470197"/>
            <p14:sldId id="2147469248"/>
            <p14:sldId id="2142534298"/>
            <p14:sldId id="2142534295"/>
            <p14:sldId id="2147374740"/>
            <p14:sldId id="2142534296"/>
            <p14:sldId id="2147470210"/>
            <p14:sldId id="2147470225"/>
            <p14:sldId id="2147482220"/>
            <p14:sldId id="2147470187"/>
            <p14:sldId id="2142534300"/>
            <p14:sldId id="2142534301"/>
            <p14:sldId id="2142534304"/>
            <p14:sldId id="2142534305"/>
          </p14:sldIdLst>
        </p14:section>
        <p14:section name="Product capabilities - what's new" id="{EB380F1F-391A-9F4F-90F4-F40108904C02}">
          <p14:sldIdLst/>
        </p14:section>
        <p14:section name="WA for Voice Interaction" id="{2EAABA4F-E897-3C4B-88D7-C45745974416}">
          <p14:sldIdLst/>
        </p14:section>
        <p14:section name="Opportunity identification" id="{A11C3317-4036-D540-AE3D-C14C0E79CC30}">
          <p14:sldIdLst/>
        </p14:section>
        <p14:section name="Progressing and closing deals" id="{6319D6C6-06E7-F849-B229-FDD3EBEB9BA8}">
          <p14:sldIdLst/>
        </p14:section>
        <p14:section name="Competitive landscape" id="{91B7FD99-6F43-7F48-995B-8653549A5F56}">
          <p14:sldIdLst/>
        </p14:section>
        <p14:section name="Pricing" id="{9B35A87A-7F71-7749-A70A-807ECB53849F}">
          <p14:sldIdLst/>
        </p14:section>
        <p14:section name="JumpStart program" id="{FE592949-D4DE-DC42-BAD9-49A56D4B31C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AEA0710-7276-2129-7947-0476349CAE14}" name="Pat Dunigan" initials="PD" userId="S::pat.dunigan@hogarthww.com::abf8cd77-4fdd-47fd-b0ef-cce5bfa0ccf1" providerId="AD"/>
  <p188:author id="{BF753931-633E-8D84-87CE-40F213C38819}" name="Heejae Hwang" initials="HH" userId="S::heejae.hwang@ibm.com::39cc31dd-d5ff-444c-8d8d-7afe74c7cb4c" providerId="AD"/>
  <p188:author id="{1A629E5A-E611-93FB-5B84-B676FF9F16A0}" name="Lane Mott" initials="LM" userId="S::lane.mott@hogarth.com::5b12388a-90bb-440b-b426-1bd440bfb318" providerId="AD"/>
  <p188:author id="{940F065C-E72A-A6E7-0AFE-A3F193F4789E}" name="Lane Mott" initials="LM" userId="S::Lane.Mott@hogarth.com::5b12388a-90bb-440b-b426-1bd440bfb318" providerId="AD"/>
  <p188:author id="{A7FF7480-263B-D697-0571-A0CBAEBFD371}" name="Veronica Zhu" initials="VZ" userId="S::Veronica.Zhu@hogarth.com::9266bb33-edd3-4b4a-a4dd-424fe83ce79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5F6FF"/>
    <a:srgbClr val="DCE2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58"/>
    <p:restoredTop sz="73169"/>
  </p:normalViewPr>
  <p:slideViewPr>
    <p:cSldViewPr snapToGrid="0">
      <p:cViewPr varScale="1">
        <p:scale>
          <a:sx n="34" d="100"/>
          <a:sy n="34" d="100"/>
        </p:scale>
        <p:origin x="280" y="272"/>
      </p:cViewPr>
      <p:guideLst/>
    </p:cSldViewPr>
  </p:slideViewPr>
  <p:outlineViewPr>
    <p:cViewPr>
      <p:scale>
        <a:sx n="33" d="100"/>
        <a:sy n="33" d="100"/>
      </p:scale>
      <p:origin x="0" y="-49728"/>
    </p:cViewPr>
  </p:outlineViewPr>
  <p:notesTextViewPr>
    <p:cViewPr>
      <p:scale>
        <a:sx n="100" d="100"/>
        <a:sy n="100" d="100"/>
      </p:scale>
      <p:origin x="0" y="0"/>
    </p:cViewPr>
  </p:notesTextViewPr>
  <p:sorterViewPr>
    <p:cViewPr>
      <p:scale>
        <a:sx n="80" d="100"/>
        <a:sy n="80" d="100"/>
      </p:scale>
      <p:origin x="0" y="0"/>
    </p:cViewPr>
  </p:sorterViewPr>
  <p:notesViewPr>
    <p:cSldViewPr snapToGrid="0">
      <p:cViewPr>
        <p:scale>
          <a:sx n="103" d="100"/>
          <a:sy n="103" d="100"/>
        </p:scale>
        <p:origin x="1768" y="7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font" Target="fonts/font2.fntdata"/><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microsoft.com/office/2018/10/relationships/authors" Targe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2.xml"/><Relationship Id="rId51" Type="http://schemas.openxmlformats.org/officeDocument/2006/relationships/font" Target="fonts/font14.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s>
</file>

<file path=ppt/comments/modernComment_7FFFF67E_CF31A25A.xml><?xml version="1.0" encoding="utf-8"?>
<p188:cmLst xmlns:a="http://schemas.openxmlformats.org/drawingml/2006/main" xmlns:r="http://schemas.openxmlformats.org/officeDocument/2006/relationships" xmlns:p188="http://schemas.microsoft.com/office/powerpoint/2018/8/main">
  <p188:cm id="{07329447-F2FE-F249-B110-5474FC1672AC}" authorId="{BF753931-633E-8D84-87CE-40F213C38819}" created="2023-11-24T03:56:10.792">
    <pc:sldMkLst xmlns:pc="http://schemas.microsoft.com/office/powerpoint/2013/main/command">
      <pc:docMk/>
      <pc:sldMk cId="3476136538" sldId="2147481214"/>
    </pc:sldMkLst>
    <p188:txBody>
      <a:bodyPr/>
      <a:lstStyle/>
      <a:p>
        <a:r>
          <a:rPr lang="ko-KR" altLang="en-US"/>
          <a:t>확인 필요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2479964"/>
            <a:ext cx="6419088" cy="5927435"/>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8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2438522" rtl="0" eaLnBrk="1" latinLnBrk="0" hangingPunct="1">
      <a:lnSpc>
        <a:spcPct val="110000"/>
      </a:lnSpc>
      <a:spcBef>
        <a:spcPts val="0"/>
      </a:spcBef>
      <a:defRPr sz="900" b="0" i="0" kern="1200">
        <a:solidFill>
          <a:schemeClr val="bg1"/>
        </a:solidFill>
        <a:latin typeface="+mn-lt"/>
        <a:ea typeface="+mn-ea"/>
        <a:cs typeface="+mn-cs"/>
      </a:defRPr>
    </a:lvl1pPr>
    <a:lvl2pPr marL="465690" indent="-452991" algn="l" defTabSz="2438522" rtl="0" eaLnBrk="1" latinLnBrk="0" hangingPunct="1">
      <a:lnSpc>
        <a:spcPct val="110000"/>
      </a:lnSpc>
      <a:spcBef>
        <a:spcPts val="0"/>
      </a:spcBef>
      <a:buFont typeface="IBM Plex Sans"/>
      <a:buChar char="–"/>
      <a:tabLst/>
      <a:defRPr sz="900" b="0" i="0" kern="1200">
        <a:solidFill>
          <a:schemeClr val="bg1"/>
        </a:solidFill>
        <a:latin typeface="+mn-lt"/>
        <a:ea typeface="+mn-ea"/>
        <a:cs typeface="+mn-cs"/>
      </a:defRPr>
    </a:lvl2pPr>
    <a:lvl3pPr marL="926638" indent="-463319" algn="l" defTabSz="2438522" rtl="0" eaLnBrk="1" latinLnBrk="0" hangingPunct="1">
      <a:lnSpc>
        <a:spcPct val="110000"/>
      </a:lnSpc>
      <a:spcBef>
        <a:spcPts val="0"/>
      </a:spcBef>
      <a:buFont typeface="IBM Plex Sans Light" panose="020B0604020202020204" pitchFamily="34" charset="0"/>
      <a:buChar char="•"/>
      <a:tabLst/>
      <a:defRPr sz="900" b="0" i="0" kern="1200">
        <a:solidFill>
          <a:schemeClr val="bg1"/>
        </a:solidFill>
        <a:latin typeface="+mn-lt"/>
        <a:ea typeface="+mn-ea"/>
        <a:cs typeface="+mn-cs"/>
      </a:defRPr>
    </a:lvl3pPr>
    <a:lvl4pPr marL="1682580" indent="-463319" algn="l" defTabSz="2438522" rtl="0" eaLnBrk="1" latinLnBrk="0" hangingPunct="1">
      <a:lnSpc>
        <a:spcPct val="110000"/>
      </a:lnSpc>
      <a:spcBef>
        <a:spcPts val="0"/>
      </a:spcBef>
      <a:buFont typeface="IBM Plex Sans Light"/>
      <a:buChar char="–"/>
      <a:tabLst/>
      <a:defRPr sz="900" b="0" i="0" kern="1200">
        <a:solidFill>
          <a:schemeClr val="bg1"/>
        </a:solidFill>
        <a:latin typeface="+mn-lt"/>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ibm.box.com/v/wa-actions-deepdiv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medium.com/ibm-watson/watson-assistant-integrations-channel-your-knowledge-909dfecae26"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ibm.box.com/v/wa-channels-deepdive"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edium.com/ibm-watson/extending-watson-assistant-part-1-connecting-to-crm-systems-80deda33a68e"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ibm.box.com/v/wa-integrations-deepdive" TargetMode="External"/><Relationship Id="rId4" Type="http://schemas.openxmlformats.org/officeDocument/2006/relationships/hyperlink" Target="https://medium.com/ibm-watson/connect-to-backend-systems-and-third-party-apis-with-ease-thanks-to-watson-assistant-extensions-6d6150eaeba"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edium.com/ibm-watson/connect-to-backend-systems-and-third-party-apis-with-ease-thanks-to-watson-assistant-extensions-6d6150eaeba"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edium.com/ibm-watson/watson-assistant-web-chat-the-comprehensive-customer-care-solution-d72ed3deff35"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ibm.box.com/v/wa-channels-deepdive" TargetMode="External"/><Relationship Id="rId4" Type="http://schemas.openxmlformats.org/officeDocument/2006/relationships/hyperlink" Target="http://lendyr.com/"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youtu.be/pOUBt-S5dHY"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www.ibm.com/cloud/watson-natural-language-understanding" TargetMode="External"/><Relationship Id="rId5" Type="http://schemas.openxmlformats.org/officeDocument/2006/relationships/hyperlink" Target="https://www.ibm.com/cloud/learn/natural-language-processing" TargetMode="External"/><Relationship Id="rId4" Type="http://schemas.openxmlformats.org/officeDocument/2006/relationships/hyperlink" Target="https://www.ibm.com/cloud/learn/machine-learning"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loud.ibm.com/docs/watson-assistant?topic=watson-assistant-change-topic"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ibm.box.com/v/wa-nlu-deepdive" TargetMode="External"/><Relationship Id="rId4" Type="http://schemas.openxmlformats.org/officeDocument/2006/relationships/hyperlink" Target="https://www.ibm.com/products/watson-assistant/demos/lendyr/demo.html"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medium.com/ibm-watson/prevent-stuck-conversations-with-disambiguation-suggestions-db4a40ee102f"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ibm.box.com/v/wa-nlu-deepdive" TargetMode="External"/><Relationship Id="rId4" Type="http://schemas.openxmlformats.org/officeDocument/2006/relationships/hyperlink" Target="https://www.ibm.com/products/watson-assistant/demos/lendyr/demo.html?section=accessible-scalable-ai&amp;panel=accessible-ask-clarifying-questions"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medium.com/ibm-watson/answering-more-questions-with-minimal-effort-46eb0b5c2b49"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ibm.box.com/v/wa-integrations-deepdive" TargetMode="External"/><Relationship Id="rId4" Type="http://schemas.openxmlformats.org/officeDocument/2006/relationships/hyperlink" Target="https://www.ibm.com/products/watson-assistant/demos/lendyr/demo.html?section=accessible-scalable-ai&amp;panel=accessible-search"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medium.com/ibm-watson/an-assistant-for-any-language-69e12a75024f"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ibm.com/blogs/journey-to-ai/2022/08/press-one-for-call-center-modernization/"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ibm.box.com/v/wa-voice-deepdive" TargetMode="External"/><Relationship Id="rId4" Type="http://schemas.openxmlformats.org/officeDocument/2006/relationships/hyperlink" Target="https://www.ibm.com/products/watson-assistant/demos/lendyr/demo.html?section=index&amp;panel=live-agent"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ibm.com/blogs/watson/2021/11/getting-started-with-the-new-watson-assistant-plan-it/"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ibm.box.com/v/wa-agentescalation-deepdive" TargetMode="External"/><Relationship Id="rId4" Type="http://schemas.openxmlformats.org/officeDocument/2006/relationships/hyperlink" Target="https://www.ibm.com/products/watson-assistant/demos/lendyr/demo.html?section=index&amp;panel=live-agent"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ibm.seismic.com/Link/Content/DC37bmD933CgW8WH6GgmVC3Wb2F3"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ibm.box.com/v/wa-analytics-deepdive" TargetMode="External"/><Relationship Id="rId5" Type="http://schemas.openxmlformats.org/officeDocument/2006/relationships/hyperlink" Target="https://ibm.box.com/s/59kjj2ehtdich9drffo6fmtqzr7yemh9" TargetMode="External"/><Relationship Id="rId4" Type="http://schemas.openxmlformats.org/officeDocument/2006/relationships/hyperlink" Target="https://www.ibm.com/blogs/watson/2022/01/getting-started-with-the-new-watson-assistant-part-iii-test-and-deploy/"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ibm.box.com/v/wa-lifecycle-deepdive"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ibm.box.com/v/wa-enterpriseadmin-deepdive"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ibm.box.com/v/wa-deployment-deepdiv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ibm.seismic.com/Link/Content/DCXWV8bRFjPTD8MQ767DGC2GV6Tj"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ibm.seismic.com/Link/Content/DCWpd8WCHQm2MGmFWQJBHmTHcg2d"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ibm.com/blogs/watson/2020/08/gm-financial-uses-ibm-watson-assistant-to-develop-a-secure-and-powerful-ai-assistant/"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g2.com/categories/bot-platforms"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www.ibm.com/cloud/blog/announcements/11-ibm-products-lead-the-way-in-the-trustradius-best-of-summer-awards" TargetMode="External"/><Relationship Id="rId4" Type="http://schemas.openxmlformats.org/officeDocument/2006/relationships/hyperlink" Target="https://www.trustradius.com/products/ibm-watson-assistant/review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ibm.com/account/reg/us-en/signup?formid=urx-49770&amp;_ga=2.208646418.1014117414.1615406954-1597149180.1599870494"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Curated by </a:t>
            </a:r>
            <a:r>
              <a:rPr lang="en-US" dirty="0" err="1"/>
              <a:t>Catherine.Cao@ibm.com</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3CD344-982E-C04B-87A9-23201F6225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8682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Facet Navigation gives users the navigation capability to filter down to only the select documents which contain the relevant information needed to accomplish their task. Users can visually see the model predictions and check the evidence in the context of the original documents from the tooling UI. Further, users validate the model predictions, confidence, and other metadata captured with the Natural Language Processing from the JSON view.</a:t>
            </a:r>
          </a:p>
          <a:p>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Watson Discovery also understands tables, meaning it </a:t>
            </a:r>
            <a:r>
              <a:rPr lang="en-US" b="0" i="0" kern="1200" dirty="0">
                <a:effectLst/>
                <a:ea typeface="+mn-ea"/>
                <a:cs typeface="Arial" panose="020B0604020202020204" pitchFamily="34" charset="0"/>
              </a:rPr>
              <a:t>enables knowledge workers to find answers that were previously hidden or difficult to find, because the answers were either in a table</a:t>
            </a:r>
            <a:r>
              <a:rPr lang="en-US" dirty="0">
                <a:cs typeface="Arial" panose="020B0604020202020204" pitchFamily="34" charset="0"/>
              </a:rPr>
              <a:t> </a:t>
            </a:r>
            <a:r>
              <a:rPr lang="en-US" b="0" i="0" kern="1200" dirty="0">
                <a:effectLst/>
                <a:ea typeface="+mn-ea"/>
                <a:cs typeface="Arial" panose="020B0604020202020204" pitchFamily="34" charset="0"/>
              </a:rPr>
              <a:t>or need to be displayed back as a table. This decreases the manual effort previously required to sift through pages and pages of documents, in order to locate the table where an answer may lie.</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i="0" u="none" strike="noStrike" kern="1200" dirty="0">
              <a:solidFill>
                <a:schemeClr val="bg1"/>
              </a:solidFill>
              <a:effectLst/>
              <a:ea typeface="+mn-ea"/>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u="none" strike="noStrike" kern="1200" dirty="0">
                <a:solidFill>
                  <a:schemeClr val="bg1"/>
                </a:solidFill>
                <a:effectLst/>
                <a:ea typeface="+mn-ea"/>
                <a:cs typeface="Arial" panose="020B0604020202020204" pitchFamily="34" charset="0"/>
              </a:rPr>
              <a:t>Custom Entity Extraction allows users to define custom entity types </a:t>
            </a:r>
            <a:r>
              <a:rPr kumimoji="0" lang="en-US" sz="900" i="0" u="none" strike="noStrike" kern="1200" cap="none" spc="0" normalizeH="0" baseline="0" noProof="0" dirty="0">
                <a:ln>
                  <a:noFill/>
                </a:ln>
                <a:effectLst/>
                <a:uLnTx/>
                <a:uFillTx/>
                <a:ea typeface="Helvetica Neue" panose="02000503000000020004" pitchFamily="2" charset="0"/>
                <a:cs typeface="Arial" panose="020B0604020202020204" pitchFamily="34" charset="0"/>
                <a:sym typeface="IBM Plex Sans Light"/>
              </a:rPr>
              <a:t>and annotate entity mentions to iteratively train a supervised entity recognition model. </a:t>
            </a:r>
            <a:r>
              <a:rPr kumimoji="0" lang="en-US" sz="900" i="0" u="none" strike="noStrike" kern="1200" cap="none" spc="0" normalizeH="0" baseline="0" noProof="0" dirty="0">
                <a:ln>
                  <a:noFill/>
                </a:ln>
                <a:effectLst/>
                <a:uLnTx/>
                <a:uFillTx/>
                <a:cs typeface="Arial" panose="020B0604020202020204" pitchFamily="34" charset="0"/>
              </a:rPr>
              <a:t>The training is visual and done by a subject matter expert, requiring no coding, and deploys with a single click. For example, in analyzing documents related to car accidents, Watson Discovery can quickly be trained to identify entities such as make and model, mileage, symptoms, problems, and so on</a:t>
            </a:r>
            <a:r>
              <a:rPr kumimoji="0" lang="en-US" sz="900" b="1" i="0" u="none" strike="noStrike" kern="1200" cap="none" spc="0" normalizeH="0" baseline="0" noProof="0" dirty="0">
                <a:ln>
                  <a:noFill/>
                </a:ln>
                <a:effectLst/>
                <a:uLnTx/>
                <a:uFillTx/>
                <a:cs typeface="Arial" panose="020B0604020202020204" pitchFamily="34" charset="0"/>
              </a:rPr>
              <a:t>.</a:t>
            </a:r>
            <a:br>
              <a:rPr kumimoji="0" lang="en-US" sz="900" b="1" i="0" u="none" strike="noStrike" kern="1200" cap="none" spc="0" normalizeH="0" baseline="0" noProof="0" dirty="0">
                <a:ln>
                  <a:noFill/>
                </a:ln>
                <a:effectLst/>
                <a:uLnTx/>
                <a:uFillTx/>
                <a:cs typeface="Arial" panose="020B0604020202020204" pitchFamily="34" charset="0"/>
              </a:rPr>
            </a:br>
            <a:endParaRPr kumimoji="0" lang="en-US" sz="900" b="1" i="0" u="none" strike="noStrike" kern="1200" cap="none" spc="0" normalizeH="0" baseline="0" noProof="0" dirty="0">
              <a:ln>
                <a:noFill/>
              </a:ln>
              <a:effectLst/>
              <a:uLnTx/>
              <a:uFillTx/>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i="0" kern="1200" dirty="0">
              <a:effectLst/>
              <a:ea typeface="+mn-ea"/>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8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682483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Shape 1047"/>
          <p:cNvSpPr>
            <a:spLocks noGrp="1"/>
          </p:cNvSpPr>
          <p:nvPr>
            <p:ph type="body" sz="quarter" idx="1"/>
          </p:nvPr>
        </p:nvSpPr>
        <p:spPr>
          <a:xfrm>
            <a:off x="206710" y="2413000"/>
            <a:ext cx="6419088" cy="5990336"/>
          </a:xfrm>
          <a:prstGeom prst="rect">
            <a:avLst/>
          </a:prstGeom>
        </p:spPr>
        <p:txBody>
          <a:bodyPr/>
          <a:lstStyle>
            <a:lvl1pPr>
              <a:defRPr sz="1800">
                <a:latin typeface="IBM Plex Sans Light" panose="020B0403050203000203" pitchFamily="34" charset="0"/>
                <a:ea typeface="IBM Plex Sans Light" panose="020B0403050203000203" pitchFamily="34" charset="0"/>
                <a:cs typeface="IBM Plex Sans Light" panose="020B0403050203000203" pitchFamily="34" charset="0"/>
                <a:sym typeface="IBM Plex Sans Light" panose="020B0403050203000203" pitchFamily="34" charset="0"/>
              </a:defRPr>
            </a:lvl1pPr>
          </a:lstStyle>
          <a:p>
            <a:r>
              <a:rPr lang="en-US" sz="1000" dirty="0">
                <a:cs typeface="Arial" panose="020B0604020202020204" pitchFamily="34" charset="0"/>
              </a:rPr>
              <a:t>This section contains the main capabilities that make </a:t>
            </a:r>
            <a:r>
              <a:rPr lang="en-CA" sz="1000" dirty="0"/>
              <a:t>IBM </a:t>
            </a:r>
            <a:r>
              <a:rPr lang="en-CA" sz="1000" dirty="0" err="1"/>
              <a:t>watsonx</a:t>
            </a:r>
            <a:r>
              <a:rPr lang="en-CA" sz="1000" dirty="0"/>
              <a:t> Assistant </a:t>
            </a:r>
            <a:r>
              <a:rPr lang="en-US" sz="1000" dirty="0">
                <a:cs typeface="Arial" panose="020B0604020202020204" pitchFamily="34" charset="0"/>
              </a:rPr>
              <a:t>the industry’s leading virtual assistant service. Each of the product features is tied to the differentiators shown on this slide.</a:t>
            </a:r>
          </a:p>
          <a:p>
            <a:endParaRPr lang="en-US" sz="1000" dirty="0">
              <a:cs typeface="Arial" panose="020B0604020202020204" pitchFamily="34" charset="0"/>
            </a:endParaRPr>
          </a:p>
          <a:p>
            <a:endParaRPr lang="en-US" sz="1000" dirty="0">
              <a:cs typeface="Arial" panose="020B0604020202020204" pitchFamily="34" charset="0"/>
            </a:endParaRPr>
          </a:p>
        </p:txBody>
      </p:sp>
      <p:sp>
        <p:nvSpPr>
          <p:cNvPr id="2" name="Slide Number Placeholder 3">
            <a:extLst>
              <a:ext uri="{FF2B5EF4-FFF2-40B4-BE49-F238E27FC236}">
                <a16:creationId xmlns:a16="http://schemas.microsoft.com/office/drawing/2014/main" id="{7C952BF4-EF73-ABA3-B563-C034344FAC06}"/>
              </a:ext>
            </a:extLst>
          </p:cNvPr>
          <p:cNvSpPr>
            <a:spLocks noGrp="1"/>
          </p:cNvSpPr>
          <p:nvPr>
            <p:ph type="sldNum" sz="quarter" idx="4294967295"/>
          </p:nvPr>
        </p:nvSpPr>
        <p:spPr>
          <a:xfrm>
            <a:off x="0" y="8786813"/>
            <a:ext cx="338138" cy="228600"/>
          </a:xfrm>
        </p:spPr>
        <p:txBody>
          <a:bodyPr/>
          <a:lstStyle/>
          <a:p>
            <a:r>
              <a:rPr lang="en-US" dirty="0"/>
              <a:t> </a:t>
            </a:r>
          </a:p>
        </p:txBody>
      </p:sp>
      <p:sp>
        <p:nvSpPr>
          <p:cNvPr id="4" name="Slide Image Placeholder 3">
            <a:extLst>
              <a:ext uri="{FF2B5EF4-FFF2-40B4-BE49-F238E27FC236}">
                <a16:creationId xmlns:a16="http://schemas.microsoft.com/office/drawing/2014/main" id="{C5EDE319-9F7D-23CC-236E-E8B9B6F1B7C4}"/>
              </a:ext>
            </a:extLst>
          </p:cNvPr>
          <p:cNvSpPr>
            <a:spLocks noGrp="1" noRot="1" noChangeAspect="1"/>
          </p:cNvSpPr>
          <p:nvPr>
            <p:ph type="sldImg"/>
          </p:nvPr>
        </p:nvSpPr>
        <p:spPr>
          <a:xfrm>
            <a:off x="1679575" y="241300"/>
            <a:ext cx="3498850" cy="1968500"/>
          </a:xfrm>
        </p:spPr>
      </p:sp>
      <p:sp>
        <p:nvSpPr>
          <p:cNvPr id="5" name="Slide Number Placeholder 3">
            <a:extLst>
              <a:ext uri="{FF2B5EF4-FFF2-40B4-BE49-F238E27FC236}">
                <a16:creationId xmlns:a16="http://schemas.microsoft.com/office/drawing/2014/main" id="{FE3F07C2-4BB4-5A49-3EBD-D70B28FD6BFD}"/>
              </a:ext>
            </a:extLst>
          </p:cNvPr>
          <p:cNvSpPr txBox="1">
            <a:spLocks/>
          </p:cNvSpPr>
          <p:nvPr/>
        </p:nvSpPr>
        <p:spPr>
          <a:xfrm>
            <a:off x="6300216" y="8705088"/>
            <a:ext cx="338328" cy="228600"/>
          </a:xfrm>
          <a:prstGeom prst="rect">
            <a:avLst/>
          </a:prstGeom>
        </p:spPr>
        <p:txBody>
          <a:bodyPr vert="horz" lIns="0" tIns="0" rIns="0" bIns="0" rtlCol="0" anchor="b"/>
          <a:lstStyle>
            <a:defPPr>
              <a:defRPr lang="en-US"/>
            </a:defPPr>
            <a:lvl1pPr marL="0" algn="r" defTabSz="1829379" rtl="0" eaLnBrk="1" latinLnBrk="0" hangingPunct="1">
              <a:defRPr sz="800" b="0" i="0" kern="12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fld id="{6E2E38B8-B0B4-AD41-AC6E-B781F46A9FD3}" type="slidenum">
              <a:rPr lang="en-US" smtClean="0"/>
              <a:pPr/>
              <a:t>11</a:t>
            </a:fld>
            <a:endParaRPr lang="en-US" dirty="0"/>
          </a:p>
        </p:txBody>
      </p:sp>
    </p:spTree>
    <p:extLst>
      <p:ext uri="{BB962C8B-B14F-4D97-AF65-F5344CB8AC3E}">
        <p14:creationId xmlns:p14="http://schemas.microsoft.com/office/powerpoint/2010/main" val="197701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slide is self–explanatory and requires no speaker notes.</a:t>
            </a:r>
          </a:p>
        </p:txBody>
      </p:sp>
      <p:sp>
        <p:nvSpPr>
          <p:cNvPr id="7" name="Slide Image Placeholder 6">
            <a:extLst>
              <a:ext uri="{FF2B5EF4-FFF2-40B4-BE49-F238E27FC236}">
                <a16:creationId xmlns:a16="http://schemas.microsoft.com/office/drawing/2014/main" id="{F6AC4D97-B492-F351-747A-F34BE0C453B7}"/>
              </a:ext>
            </a:extLst>
          </p:cNvPr>
          <p:cNvSpPr>
            <a:spLocks noGrp="1" noRot="1" noChangeAspect="1"/>
          </p:cNvSpPr>
          <p:nvPr>
            <p:ph type="sldImg"/>
          </p:nvPr>
        </p:nvSpPr>
        <p:spPr>
          <a:xfrm>
            <a:off x="1874838" y="241300"/>
            <a:ext cx="3089275" cy="1736725"/>
          </a:xfrm>
        </p:spPr>
      </p:sp>
      <p:sp>
        <p:nvSpPr>
          <p:cNvPr id="2" name="Slide Number Placeholder 1">
            <a:extLst>
              <a:ext uri="{FF2B5EF4-FFF2-40B4-BE49-F238E27FC236}">
                <a16:creationId xmlns:a16="http://schemas.microsoft.com/office/drawing/2014/main" id="{3DB5C669-E5B9-7711-3DA1-EFD08D7FD9C8}"/>
              </a:ext>
            </a:extLst>
          </p:cNvPr>
          <p:cNvSpPr>
            <a:spLocks noGrp="1"/>
          </p:cNvSpPr>
          <p:nvPr>
            <p:ph type="sldNum" sz="quarter" idx="5"/>
          </p:nvPr>
        </p:nvSpPr>
        <p:spPr/>
        <p:txBody>
          <a:bodyPr/>
          <a:lstStyle/>
          <a:p>
            <a:fld id="{A046062C-7161-3846-B438-924AFF83CE28}" type="slidenum">
              <a:rPr lang="en-US" smtClean="0"/>
              <a:pPr/>
              <a:t>12</a:t>
            </a:fld>
            <a:endParaRPr lang="en-US" dirty="0"/>
          </a:p>
        </p:txBody>
      </p:sp>
    </p:spTree>
    <p:extLst>
      <p:ext uri="{BB962C8B-B14F-4D97-AF65-F5344CB8AC3E}">
        <p14:creationId xmlns:p14="http://schemas.microsoft.com/office/powerpoint/2010/main" val="2220652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Shape 1047"/>
          <p:cNvSpPr>
            <a:spLocks noGrp="1"/>
          </p:cNvSpPr>
          <p:nvPr>
            <p:ph type="body" sz="quarter" idx="1"/>
          </p:nvPr>
        </p:nvSpPr>
        <p:spPr>
          <a:xfrm>
            <a:off x="206710" y="2413000"/>
            <a:ext cx="6419088" cy="5990336"/>
          </a:xfrm>
          <a:prstGeom prst="rect">
            <a:avLst/>
          </a:prstGeom>
        </p:spPr>
        <p:txBody>
          <a:bodyPr/>
          <a:lstStyle>
            <a:lvl1pPr>
              <a:defRPr sz="1800">
                <a:latin typeface="IBM Plex Sans Light" panose="020B0403050203000203" pitchFamily="34" charset="0"/>
                <a:ea typeface="IBM Plex Sans Light" panose="020B0403050203000203" pitchFamily="34" charset="0"/>
                <a:cs typeface="IBM Plex Sans Light" panose="020B0403050203000203" pitchFamily="34" charset="0"/>
                <a:sym typeface="IBM Plex Sans Light" panose="020B0403050203000203" pitchFamily="34" charset="0"/>
              </a:defRPr>
            </a:lvl1pPr>
          </a:lstStyle>
          <a:p>
            <a:r>
              <a:rPr lang="en-US" sz="1000" dirty="0">
                <a:cs typeface="Arial" panose="020B0604020202020204" pitchFamily="34" charset="0"/>
              </a:rPr>
              <a:t>This section contains the main capabilities that make </a:t>
            </a:r>
            <a:r>
              <a:rPr lang="en-CA" sz="1000" dirty="0"/>
              <a:t>IBM </a:t>
            </a:r>
            <a:r>
              <a:rPr lang="en-CA" sz="1000" dirty="0" err="1"/>
              <a:t>watsonx</a:t>
            </a:r>
            <a:r>
              <a:rPr lang="en-CA" sz="1000" dirty="0"/>
              <a:t> Assistant </a:t>
            </a:r>
            <a:r>
              <a:rPr lang="en-US" sz="1000" dirty="0">
                <a:cs typeface="Arial" panose="020B0604020202020204" pitchFamily="34" charset="0"/>
              </a:rPr>
              <a:t>the industry’s leading virtual assistant service. Each of the product features is tied to the differentiators shown on this slide.</a:t>
            </a:r>
          </a:p>
          <a:p>
            <a:endParaRPr lang="en-US" sz="1000" dirty="0">
              <a:cs typeface="Arial" panose="020B0604020202020204" pitchFamily="34" charset="0"/>
            </a:endParaRPr>
          </a:p>
          <a:p>
            <a:endParaRPr lang="en-US" sz="1000" dirty="0">
              <a:cs typeface="Arial" panose="020B0604020202020204" pitchFamily="34" charset="0"/>
            </a:endParaRPr>
          </a:p>
        </p:txBody>
      </p:sp>
      <p:sp>
        <p:nvSpPr>
          <p:cNvPr id="2" name="Slide Number Placeholder 3">
            <a:extLst>
              <a:ext uri="{FF2B5EF4-FFF2-40B4-BE49-F238E27FC236}">
                <a16:creationId xmlns:a16="http://schemas.microsoft.com/office/drawing/2014/main" id="{7C952BF4-EF73-ABA3-B563-C034344FAC06}"/>
              </a:ext>
            </a:extLst>
          </p:cNvPr>
          <p:cNvSpPr>
            <a:spLocks noGrp="1"/>
          </p:cNvSpPr>
          <p:nvPr>
            <p:ph type="sldNum" sz="quarter" idx="4294967295"/>
          </p:nvPr>
        </p:nvSpPr>
        <p:spPr>
          <a:xfrm>
            <a:off x="0" y="8786813"/>
            <a:ext cx="338138" cy="228600"/>
          </a:xfrm>
        </p:spPr>
        <p:txBody>
          <a:bodyPr/>
          <a:lstStyle/>
          <a:p>
            <a:r>
              <a:rPr lang="en-US" dirty="0"/>
              <a:t> </a:t>
            </a:r>
          </a:p>
        </p:txBody>
      </p:sp>
      <p:sp>
        <p:nvSpPr>
          <p:cNvPr id="4" name="Slide Image Placeholder 3">
            <a:extLst>
              <a:ext uri="{FF2B5EF4-FFF2-40B4-BE49-F238E27FC236}">
                <a16:creationId xmlns:a16="http://schemas.microsoft.com/office/drawing/2014/main" id="{C5EDE319-9F7D-23CC-236E-E8B9B6F1B7C4}"/>
              </a:ext>
            </a:extLst>
          </p:cNvPr>
          <p:cNvSpPr>
            <a:spLocks noGrp="1" noRot="1" noChangeAspect="1"/>
          </p:cNvSpPr>
          <p:nvPr>
            <p:ph type="sldImg"/>
          </p:nvPr>
        </p:nvSpPr>
        <p:spPr>
          <a:xfrm>
            <a:off x="1679575" y="241300"/>
            <a:ext cx="3498850" cy="1968500"/>
          </a:xfrm>
        </p:spPr>
      </p:sp>
      <p:sp>
        <p:nvSpPr>
          <p:cNvPr id="5" name="Slide Number Placeholder 3">
            <a:extLst>
              <a:ext uri="{FF2B5EF4-FFF2-40B4-BE49-F238E27FC236}">
                <a16:creationId xmlns:a16="http://schemas.microsoft.com/office/drawing/2014/main" id="{FE3F07C2-4BB4-5A49-3EBD-D70B28FD6BFD}"/>
              </a:ext>
            </a:extLst>
          </p:cNvPr>
          <p:cNvSpPr txBox="1">
            <a:spLocks/>
          </p:cNvSpPr>
          <p:nvPr/>
        </p:nvSpPr>
        <p:spPr>
          <a:xfrm>
            <a:off x="6300216" y="8705088"/>
            <a:ext cx="338328" cy="228600"/>
          </a:xfrm>
          <a:prstGeom prst="rect">
            <a:avLst/>
          </a:prstGeom>
        </p:spPr>
        <p:txBody>
          <a:bodyPr vert="horz" lIns="0" tIns="0" rIns="0" bIns="0" rtlCol="0" anchor="b"/>
          <a:lstStyle>
            <a:defPPr>
              <a:defRPr lang="en-US"/>
            </a:defPPr>
            <a:lvl1pPr marL="0" algn="r" defTabSz="1829379" rtl="0" eaLnBrk="1" latinLnBrk="0" hangingPunct="1">
              <a:defRPr sz="800" b="0" i="0" kern="120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fld id="{6E2E38B8-B0B4-AD41-AC6E-B781F46A9FD3}" type="slidenum">
              <a:rPr lang="en-US" smtClean="0"/>
              <a:pPr/>
              <a:t>13</a:t>
            </a:fld>
            <a:endParaRPr lang="en-US" dirty="0"/>
          </a:p>
        </p:txBody>
      </p:sp>
    </p:spTree>
    <p:extLst>
      <p:ext uri="{BB962C8B-B14F-4D97-AF65-F5344CB8AC3E}">
        <p14:creationId xmlns:p14="http://schemas.microsoft.com/office/powerpoint/2010/main" val="73125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p:txBody>
          <a:bodyPr/>
          <a:lstStyle/>
          <a:p>
            <a:fld id="{18D02FFD-07D4-5C4F-BD77-921008177348}" type="slidenum">
              <a:rPr lang="en-US" smtClean="0"/>
              <a:t>14</a:t>
            </a:fld>
            <a:endParaRPr lang="en-US" dirty="0"/>
          </a:p>
        </p:txBody>
      </p:sp>
      <p:sp>
        <p:nvSpPr>
          <p:cNvPr id="5" name="Slide Image Placeholder 4">
            <a:extLst>
              <a:ext uri="{FF2B5EF4-FFF2-40B4-BE49-F238E27FC236}">
                <a16:creationId xmlns:a16="http://schemas.microsoft.com/office/drawing/2014/main" id="{81C42E0A-95E8-3E20-58AB-BA42BC07907C}"/>
              </a:ext>
            </a:extLst>
          </p:cNvPr>
          <p:cNvSpPr>
            <a:spLocks noGrp="1" noRot="1" noChangeAspect="1"/>
          </p:cNvSpPr>
          <p:nvPr>
            <p:ph type="sldImg"/>
          </p:nvPr>
        </p:nvSpPr>
        <p:spPr>
          <a:xfrm>
            <a:off x="1646238" y="215900"/>
            <a:ext cx="3540125" cy="1990725"/>
          </a:xfrm>
        </p:spPr>
      </p:sp>
      <p:sp>
        <p:nvSpPr>
          <p:cNvPr id="6" name="Notes Placeholder 5">
            <a:extLst>
              <a:ext uri="{FF2B5EF4-FFF2-40B4-BE49-F238E27FC236}">
                <a16:creationId xmlns:a16="http://schemas.microsoft.com/office/drawing/2014/main" id="{9B4658F6-2A0C-F5CC-5B02-94DEDEA29674}"/>
              </a:ext>
            </a:extLst>
          </p:cNvPr>
          <p:cNvSpPr>
            <a:spLocks noGrp="1"/>
          </p:cNvSpPr>
          <p:nvPr>
            <p:ph type="body" idx="1"/>
          </p:nvPr>
        </p:nvSpPr>
        <p:spPr>
          <a:xfrm>
            <a:off x="206710" y="2400300"/>
            <a:ext cx="6419088" cy="6003036"/>
          </a:xfrm>
          <a:prstGeom prst="rect">
            <a:avLst/>
          </a:prstGeom>
        </p:spPr>
        <p:txBody>
          <a:bodyPr/>
          <a:lstStyle/>
          <a:p>
            <a:pPr marL="0" lvl="0" indent="0" defTabSz="685783">
              <a:buFontTx/>
              <a:buNone/>
              <a:defRPr/>
            </a:pPr>
            <a:r>
              <a:rPr lang="en-US" dirty="0">
                <a:latin typeface="IBM Plex Sans Light" panose="020B0403050203000203" pitchFamily="34" charset="0"/>
              </a:rPr>
              <a:t>While chatbots are a great way to naturally and efficiently help customers get things done, most chatbot building tools today are either overly simplistic and break whenever someone asks something unexpected, or they are designed to be built and maintained by developers, making it very hard for content-focused individuals to collaborate.</a:t>
            </a:r>
          </a:p>
          <a:p>
            <a:pPr marL="0" lvl="0" indent="0" defTabSz="685783">
              <a:buFontTx/>
              <a:buNone/>
              <a:defRPr/>
            </a:pPr>
            <a:endParaRPr lang="en-US" dirty="0">
              <a:latin typeface="IBM Plex Sans Light" panose="020B0403050203000203" pitchFamily="34" charset="0"/>
            </a:endParaRPr>
          </a:p>
          <a:p>
            <a:pPr marL="0" lvl="0" indent="0" defTabSz="685783">
              <a:buFontTx/>
              <a:buNone/>
              <a:defRPr/>
            </a:pPr>
            <a:r>
              <a:rPr lang="en-CA" sz="900" dirty="0"/>
              <a:t>IBM </a:t>
            </a:r>
            <a:r>
              <a:rPr lang="en-CA" sz="900" dirty="0" err="1"/>
              <a:t>watsonx</a:t>
            </a:r>
            <a:r>
              <a:rPr lang="en-CA" sz="900" dirty="0"/>
              <a:t> Assistant </a:t>
            </a:r>
            <a:r>
              <a:rPr lang="en-US" dirty="0">
                <a:latin typeface="IBM Plex Sans Light" panose="020B0403050203000203" pitchFamily="34" charset="0"/>
              </a:rPr>
              <a:t>has a build experience tailored to a company’s staff who directly interact with customers daily, without sacrificing any of its powerful conversational AI features. </a:t>
            </a:r>
          </a:p>
          <a:p>
            <a:pPr marL="0" lvl="0" indent="0" defTabSz="685783">
              <a:buFontTx/>
              <a:buNone/>
              <a:defRPr/>
            </a:pPr>
            <a:endParaRPr lang="en-US" dirty="0">
              <a:latin typeface="IBM Plex Sans Light" panose="020B0403050203000203" pitchFamily="34" charset="0"/>
            </a:endParaRPr>
          </a:p>
          <a:p>
            <a:pPr marL="0" lvl="0" indent="0" defTabSz="685783">
              <a:buFontTx/>
              <a:buNone/>
              <a:defRPr/>
            </a:pPr>
            <a:r>
              <a:rPr lang="en-CA" sz="900" dirty="0"/>
              <a:t>Assistant</a:t>
            </a:r>
            <a:r>
              <a:rPr lang="en-US" dirty="0">
                <a:latin typeface="IBM Plex Sans Light" panose="020B0403050203000203" pitchFamily="34" charset="0"/>
              </a:rPr>
              <a:t> automatically handles all sorts of things that could happen during a conversation, such as topic changes, vague requests, misunderstandings, and asking for a human agent. Actions, and the steps within an action, consolidate many disparate concepts and become the building blocks of custom content: no more separate intents, entities, and nodes. </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dirty="0">
              <a:latin typeface="IBM Plex Sans Light" panose="020B0403050203000203" pitchFamily="34" charset="0"/>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dirty="0">
                <a:latin typeface="IBM Plex Sans Light" panose="020B0403050203000203" pitchFamily="34" charset="0"/>
              </a:rPr>
              <a:t>Furthermore, multiple team members can work on a given assistant. In addition, Actions can also be exported and imported between different assistants.</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dirty="0">
              <a:latin typeface="IBM Plex Sans Light" panose="020B0403050203000203" pitchFamily="34" charset="0"/>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dirty="0">
                <a:latin typeface="IBM Plex Sans Light" panose="020B0403050203000203" pitchFamily="34" charset="0"/>
              </a:rPr>
              <a:t>Finally, there is a “try it out” preview experience built into the action edit flow, before a change is committed.</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dirty="0">
              <a:latin typeface="IBM Plex Sans Light" panose="020B0403050203000203" pitchFamily="34" charset="0"/>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dirty="0">
                <a:latin typeface="IBM Plex Sans Light" panose="020B0403050203000203" pitchFamily="34" charset="0"/>
              </a:rPr>
              <a:t>This slide, as well as most other product features slides that follow, have links both on the slide, and in the speaker notes, that allow sellers to learn more about the feature, and either watch the feature demonstrated, or experience it themselves. For example, on this slide, sellers can learn more about Actions by clicking on the Learn, Blog, and Demo links on the slide, or the same citation links in the speaker notes.</a:t>
            </a:r>
          </a:p>
          <a:p>
            <a:pPr marL="0" lvl="0" indent="0" defTabSz="685783">
              <a:buFontTx/>
              <a:buNone/>
              <a:defRPr/>
            </a:pPr>
            <a:endParaRPr lang="en-US" dirty="0">
              <a:latin typeface="IBM Plex Sans Light" panose="020B0403050203000203" pitchFamily="34" charset="0"/>
            </a:endParaRPr>
          </a:p>
          <a:p>
            <a:pPr marL="0" lvl="0" indent="0" defTabSz="685783">
              <a:buFontTx/>
              <a:buNone/>
              <a:defRPr/>
            </a:pPr>
            <a:r>
              <a:rPr lang="en-US" b="1" dirty="0">
                <a:latin typeface="IBM Plex Sans Light" panose="020B0403050203000203" pitchFamily="34" charset="0"/>
              </a:rPr>
              <a:t>Citations</a:t>
            </a:r>
            <a:r>
              <a:rPr lang="en-US" dirty="0">
                <a:latin typeface="IBM Plex Sans Light" panose="020B0403050203000203" pitchFamily="34" charset="0"/>
              </a:rPr>
              <a:t>: </a:t>
            </a:r>
          </a:p>
          <a:p>
            <a:pPr marL="0" lvl="0" indent="0" defTabSz="685783">
              <a:buFontTx/>
              <a:buNone/>
              <a:defRPr/>
            </a:pPr>
            <a:endParaRPr lang="en-US" dirty="0">
              <a:latin typeface="IBM Plex Sans Light" panose="020B0403050203000203" pitchFamily="34" charset="0"/>
              <a:hlinkClick r:id="" action="ppaction://noaction"/>
            </a:endParaRPr>
          </a:p>
          <a:p>
            <a:pPr marL="171450" lvl="0" indent="-171450" defTabSz="685783">
              <a:buFont typeface="Arial" panose="020B0604020202020204" pitchFamily="34" charset="0"/>
              <a:buChar char="•"/>
              <a:defRPr/>
            </a:pPr>
            <a:r>
              <a:rPr lang="en-US" dirty="0">
                <a:latin typeface="IBM Plex Sans Light" panose="020B0403050203000203" pitchFamily="34" charset="0"/>
                <a:hlinkClick r:id="" action="ppaction://noaction"/>
              </a:rPr>
              <a:t>https://ibm.seismic.com/Link/Content/DCmHWCM4pjc6P8hJ46DbQTFc6cfP</a:t>
            </a:r>
          </a:p>
          <a:p>
            <a:pPr marL="171450" lvl="0" indent="-171450" defTabSz="685783">
              <a:buFont typeface="Arial" panose="020B0604020202020204" pitchFamily="34" charset="0"/>
              <a:buChar char="•"/>
              <a:defRPr/>
            </a:pPr>
            <a:r>
              <a:rPr lang="en-US" dirty="0">
                <a:latin typeface="IBM Plex Sans Light" panose="020B0403050203000203" pitchFamily="34" charset="0"/>
                <a:hlinkClick r:id="" action="ppaction://noaction"/>
              </a:rPr>
              <a:t>https://www.ibm.com/blogs/watson/2021/12/getting-started-with-the-new-watson-assistant-part-i-the-build-guide/</a:t>
            </a:r>
            <a:r>
              <a:rPr lang="en-US" dirty="0">
                <a:latin typeface="IBM Plex Sans Light" panose="020B0403050203000203" pitchFamily="34" charset="0"/>
              </a:rPr>
              <a:t> </a:t>
            </a:r>
          </a:p>
          <a:p>
            <a:pPr marL="171450" lvl="0" indent="-171450" defTabSz="685783">
              <a:buFont typeface="Arial" panose="020B0604020202020204" pitchFamily="34" charset="0"/>
              <a:buChar char="•"/>
              <a:defRPr/>
            </a:pPr>
            <a:r>
              <a:rPr lang="en-US" dirty="0">
                <a:latin typeface="IBM Plex Sans Light" panose="020B0403050203000203" pitchFamily="34" charset="0"/>
                <a:hlinkClick r:id="rId3"/>
              </a:rPr>
              <a:t>https://ibm.box.com/v/wa-actions-deepdive</a:t>
            </a:r>
            <a:r>
              <a:rPr lang="en-US" dirty="0">
                <a:latin typeface="IBM Plex Sans Light" panose="020B0403050203000203" pitchFamily="34" charset="0"/>
              </a:rPr>
              <a:t> (IBMers only)</a:t>
            </a:r>
          </a:p>
          <a:p>
            <a:pPr marL="171450" lvl="0" indent="-171450" defTabSz="685783">
              <a:buFont typeface="Arial" panose="020B0604020202020204" pitchFamily="34" charset="0"/>
              <a:buChar char="•"/>
              <a:defRPr/>
            </a:pPr>
            <a:endParaRPr lang="en-US" dirty="0">
              <a:latin typeface="IBM Plex Sans Light" panose="020B0403050203000203" pitchFamily="34" charset="0"/>
            </a:endParaRPr>
          </a:p>
        </p:txBody>
      </p:sp>
    </p:spTree>
    <p:extLst>
      <p:ext uri="{BB962C8B-B14F-4D97-AF65-F5344CB8AC3E}">
        <p14:creationId xmlns:p14="http://schemas.microsoft.com/office/powerpoint/2010/main" val="2542741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06710" y="2374900"/>
            <a:ext cx="6419088" cy="6028436"/>
          </a:xfrm>
          <a:prstGeom prst="rect">
            <a:avLst/>
          </a:prstGeom>
        </p:spPr>
        <p:txBody>
          <a:bodyPr/>
          <a:lstStyle/>
          <a:p>
            <a:r>
              <a:rPr lang="en-US" dirty="0"/>
              <a:t>Sub-actions </a:t>
            </a:r>
            <a:r>
              <a:rPr lang="en-US" sz="1000" dirty="0"/>
              <a:t>reduce the size and complexity of a virtual assistant with reusable flows. They allow clients to </a:t>
            </a:r>
            <a:r>
              <a:rPr lang="en-US" dirty="0"/>
              <a:t>build a flow once and call it from any other action in the assistant – like the example in the graphic of this chart.</a:t>
            </a:r>
          </a:p>
          <a:p>
            <a:endParaRPr lang="en-US" dirty="0"/>
          </a:p>
          <a:p>
            <a:r>
              <a:rPr lang="en-US" dirty="0"/>
              <a:t>In the example on the right-hand side of the slide, notice how both the </a:t>
            </a:r>
            <a:r>
              <a:rPr lang="en-US" i="1" dirty="0"/>
              <a:t>Book a flight Action </a:t>
            </a:r>
            <a:r>
              <a:rPr lang="en-US" dirty="0"/>
              <a:t>and </a:t>
            </a:r>
            <a:r>
              <a:rPr lang="en-US" i="1" dirty="0"/>
              <a:t>Redeem points Action </a:t>
            </a:r>
            <a:r>
              <a:rPr lang="en-US" dirty="0"/>
              <a:t>use a common </a:t>
            </a:r>
            <a:r>
              <a:rPr lang="en-US" i="1" dirty="0"/>
              <a:t>Retrieve frequent flier info Action</a:t>
            </a:r>
            <a:r>
              <a:rPr lang="en-US" dirty="0"/>
              <a:t>; think of this as microservices for </a:t>
            </a:r>
            <a:r>
              <a:rPr lang="en-CA" sz="900" dirty="0"/>
              <a:t>IBM </a:t>
            </a:r>
            <a:r>
              <a:rPr lang="en-CA" sz="900" dirty="0" err="1"/>
              <a:t>watsonx</a:t>
            </a:r>
            <a:r>
              <a:rPr lang="en-CA" sz="900" dirty="0"/>
              <a:t> Assistant </a:t>
            </a:r>
            <a:r>
              <a:rPr lang="en-US" dirty="0"/>
              <a:t>flows.</a:t>
            </a:r>
          </a:p>
          <a:p>
            <a:endParaRPr lang="en-US" dirty="0"/>
          </a:p>
        </p:txBody>
      </p:sp>
      <p:sp>
        <p:nvSpPr>
          <p:cNvPr id="4" name="Slide Number Placeholder 3"/>
          <p:cNvSpPr>
            <a:spLocks noGrp="1"/>
          </p:cNvSpPr>
          <p:nvPr>
            <p:ph type="sldNum" sz="quarter" idx="4294967295"/>
          </p:nvPr>
        </p:nvSpPr>
        <p:spPr/>
        <p:txBody>
          <a:bodyPr/>
          <a:lstStyle/>
          <a:p>
            <a:fld id="{6E2E38B8-B0B4-AD41-AC6E-B781F46A9FD3}" type="slidenum">
              <a:rPr lang="en-US" smtClean="0"/>
              <a:pPr/>
              <a:t>15</a:t>
            </a:fld>
            <a:endParaRPr lang="en-US" dirty="0"/>
          </a:p>
        </p:txBody>
      </p:sp>
      <p:sp>
        <p:nvSpPr>
          <p:cNvPr id="6" name="Slide Image Placeholder 5">
            <a:extLst>
              <a:ext uri="{FF2B5EF4-FFF2-40B4-BE49-F238E27FC236}">
                <a16:creationId xmlns:a16="http://schemas.microsoft.com/office/drawing/2014/main" id="{7591BE57-3337-FA2C-1A7B-A2F75B266422}"/>
              </a:ext>
            </a:extLst>
          </p:cNvPr>
          <p:cNvSpPr>
            <a:spLocks noGrp="1" noRot="1" noChangeAspect="1"/>
          </p:cNvSpPr>
          <p:nvPr>
            <p:ph type="sldImg"/>
          </p:nvPr>
        </p:nvSpPr>
        <p:spPr>
          <a:xfrm>
            <a:off x="1692275" y="241300"/>
            <a:ext cx="3448050" cy="1939925"/>
          </a:xfrm>
        </p:spPr>
      </p:sp>
    </p:spTree>
    <p:extLst>
      <p:ext uri="{BB962C8B-B14F-4D97-AF65-F5344CB8AC3E}">
        <p14:creationId xmlns:p14="http://schemas.microsoft.com/office/powerpoint/2010/main" val="2557245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a:extLst>
              <a:ext uri="{FF2B5EF4-FFF2-40B4-BE49-F238E27FC236}">
                <a16:creationId xmlns:a16="http://schemas.microsoft.com/office/drawing/2014/main" id="{B9BC09CA-9380-7222-47A2-AA762756B048}"/>
              </a:ext>
            </a:extLst>
          </p:cNvPr>
          <p:cNvSpPr>
            <a:spLocks noGrp="1"/>
          </p:cNvSpPr>
          <p:nvPr>
            <p:ph type="body" idx="1"/>
          </p:nvPr>
        </p:nvSpPr>
        <p:spPr>
          <a:xfrm>
            <a:off x="206710" y="2400300"/>
            <a:ext cx="6419088" cy="6003036"/>
          </a:xfrm>
          <a:prstGeom prst="rect">
            <a:avLst/>
          </a:prstGeom>
        </p:spPr>
        <p:txBody>
          <a:bodyPr/>
          <a:lstStyle/>
          <a:p>
            <a:pPr marL="0" indent="0" defTabSz="685783">
              <a:buFont typeface="Arial" panose="020B0604020202020204" pitchFamily="34" charset="0"/>
              <a:buNone/>
              <a:defRPr/>
            </a:pPr>
            <a:r>
              <a:rPr lang="en-US" dirty="0">
                <a:latin typeface="IBM Plex Sans Light" panose="020B0403050203000203" pitchFamily="34" charset="0"/>
                <a:cs typeface="Arial" panose="020B0604020202020204" pitchFamily="34" charset="0"/>
              </a:rPr>
              <a:t>In addition to its web chat channel, </a:t>
            </a:r>
            <a:r>
              <a:rPr lang="en-CA" sz="900" dirty="0"/>
              <a:t>IBM </a:t>
            </a:r>
            <a:r>
              <a:rPr lang="en-CA" sz="900" dirty="0" err="1"/>
              <a:t>watsonx</a:t>
            </a:r>
            <a:r>
              <a:rPr lang="en-CA" sz="900" dirty="0"/>
              <a:t> Assistant </a:t>
            </a:r>
            <a:r>
              <a:rPr lang="en-US" dirty="0">
                <a:latin typeface="IBM Plex Sans Light" panose="020B0403050203000203" pitchFamily="34" charset="0"/>
                <a:cs typeface="Arial" panose="020B0604020202020204" pitchFamily="34" charset="0"/>
              </a:rPr>
              <a:t>can be integrated with a wide array of platforms that IBM client’s customers are already on. </a:t>
            </a:r>
          </a:p>
          <a:p>
            <a:pPr marL="0" indent="0" defTabSz="685783">
              <a:buFont typeface="Arial" panose="020B0604020202020204" pitchFamily="34" charset="0"/>
              <a:buNone/>
              <a:defRPr/>
            </a:pPr>
            <a:endParaRPr lang="en-US" dirty="0">
              <a:latin typeface="IBM Plex Sans Light" panose="020B0403050203000203" pitchFamily="34" charset="0"/>
              <a:cs typeface="Arial" panose="020B0604020202020204" pitchFamily="34" charset="0"/>
            </a:endParaRPr>
          </a:p>
          <a:p>
            <a:pPr marL="0" indent="0" defTabSz="685783">
              <a:buFont typeface="Arial" panose="020B0604020202020204" pitchFamily="34" charset="0"/>
              <a:buNone/>
              <a:defRPr/>
            </a:pPr>
            <a:r>
              <a:rPr lang="en-US" dirty="0">
                <a:latin typeface="IBM Plex Sans Light" panose="020B0403050203000203" pitchFamily="34" charset="0"/>
                <a:cs typeface="Arial" panose="020B0604020202020204" pitchFamily="34" charset="0"/>
              </a:rPr>
              <a:t>As shown on this slide, </a:t>
            </a:r>
            <a:r>
              <a:rPr lang="en-CA" sz="900" dirty="0"/>
              <a:t>IBM </a:t>
            </a:r>
            <a:r>
              <a:rPr lang="en-CA" sz="900" dirty="0" err="1"/>
              <a:t>watsonx</a:t>
            </a:r>
            <a:r>
              <a:rPr lang="en-CA" sz="900" dirty="0"/>
              <a:t> </a:t>
            </a:r>
            <a:r>
              <a:rPr lang="en-CA" sz="900" dirty="0" err="1"/>
              <a:t>Assistan</a:t>
            </a:r>
            <a:r>
              <a:rPr lang="en-US" dirty="0">
                <a:latin typeface="IBM Plex Sans Light" panose="020B0403050203000203" pitchFamily="34" charset="0"/>
                <a:cs typeface="Arial" panose="020B0604020202020204" pitchFamily="34" charset="0"/>
              </a:rPr>
              <a:t>t now supports a long list of pre-built channels to help accelerate deployment so that companies can meet their customers where they are.</a:t>
            </a:r>
          </a:p>
          <a:p>
            <a:pPr marL="0" indent="0" defTabSz="685783">
              <a:buFont typeface="Arial" panose="020B0604020202020204" pitchFamily="34" charset="0"/>
              <a:buNone/>
              <a:defRPr/>
            </a:pPr>
            <a:endParaRPr lang="en-US" dirty="0">
              <a:latin typeface="IBM Plex Sans Light" panose="020B0403050203000203" pitchFamily="34" charset="0"/>
              <a:cs typeface="Arial" panose="020B0604020202020204" pitchFamily="34" charset="0"/>
            </a:endParaRPr>
          </a:p>
          <a:p>
            <a:pPr marL="0" indent="0" defTabSz="685783">
              <a:buFont typeface="Arial" panose="020B0604020202020204" pitchFamily="34" charset="0"/>
              <a:buNone/>
              <a:defRPr/>
            </a:pPr>
            <a:r>
              <a:rPr lang="en-US" dirty="0">
                <a:latin typeface="IBM Plex Sans Light" panose="020B0403050203000203" pitchFamily="34" charset="0"/>
                <a:cs typeface="Arial" panose="020B0604020202020204" pitchFamily="34" charset="0"/>
              </a:rPr>
              <a:t>Citations:</a:t>
            </a:r>
          </a:p>
          <a:p>
            <a:pPr marL="0" indent="0" defTabSz="685783">
              <a:buFont typeface="Arial" panose="020B0604020202020204" pitchFamily="34" charset="0"/>
              <a:buNone/>
              <a:defRPr/>
            </a:pPr>
            <a:endParaRPr lang="en-US" dirty="0">
              <a:latin typeface="IBM Plex Sans Light" panose="020B0403050203000203" pitchFamily="34" charset="0"/>
              <a:cs typeface="Arial" panose="020B0604020202020204" pitchFamily="34" charset="0"/>
            </a:endParaRPr>
          </a:p>
          <a:p>
            <a:pPr marL="171450" indent="-171450" defTabSz="685783">
              <a:buFont typeface="Arial" panose="020B0604020202020204" pitchFamily="34" charset="0"/>
              <a:buChar char="•"/>
              <a:defRPr/>
            </a:pPr>
            <a:r>
              <a:rPr lang="en-US" dirty="0">
                <a:latin typeface="IBM Plex Sans Light" panose="020B0403050203000203" pitchFamily="34" charset="0"/>
                <a:cs typeface="Arial" panose="020B0604020202020204" pitchFamily="34" charset="0"/>
                <a:hlinkClick r:id="rId3"/>
              </a:rPr>
              <a:t>https://medium.com/ibm-watson/watson-assistant-integrations-channel-your-knowledge-909dfecae26</a:t>
            </a:r>
            <a:r>
              <a:rPr lang="en-US" dirty="0">
                <a:latin typeface="IBM Plex Sans Light" panose="020B0403050203000203" pitchFamily="34" charset="0"/>
                <a:cs typeface="Arial" panose="020B0604020202020204" pitchFamily="34" charset="0"/>
              </a:rPr>
              <a:t> </a:t>
            </a:r>
          </a:p>
          <a:p>
            <a:pPr marL="171450" indent="-171450" defTabSz="685783">
              <a:buFont typeface="Arial" panose="020B0604020202020204" pitchFamily="34" charset="0"/>
              <a:buChar char="•"/>
              <a:defRPr/>
            </a:pPr>
            <a:r>
              <a:rPr lang="en-US" dirty="0">
                <a:latin typeface="IBM Plex Sans Light" panose="020B0403050203000203" pitchFamily="34" charset="0"/>
                <a:cs typeface="Arial" panose="020B0604020202020204" pitchFamily="34" charset="0"/>
                <a:hlinkClick r:id="rId4"/>
              </a:rPr>
              <a:t>https://ibm.box.com/v/wa-channels-deepdive</a:t>
            </a:r>
            <a:r>
              <a:rPr lang="en-US" dirty="0">
                <a:latin typeface="IBM Plex Sans Light" panose="020B0403050203000203" pitchFamily="34" charset="0"/>
                <a:cs typeface="Arial" panose="020B0604020202020204" pitchFamily="34" charset="0"/>
              </a:rPr>
              <a:t> (IBMers only)</a:t>
            </a:r>
          </a:p>
        </p:txBody>
      </p:sp>
      <p:sp>
        <p:nvSpPr>
          <p:cNvPr id="7" name="Slide Image Placeholder 6">
            <a:extLst>
              <a:ext uri="{FF2B5EF4-FFF2-40B4-BE49-F238E27FC236}">
                <a16:creationId xmlns:a16="http://schemas.microsoft.com/office/drawing/2014/main" id="{4C96F41A-E4D8-0115-DB8E-08959443918E}"/>
              </a:ext>
            </a:extLst>
          </p:cNvPr>
          <p:cNvSpPr>
            <a:spLocks noGrp="1" noRot="1" noChangeAspect="1"/>
          </p:cNvSpPr>
          <p:nvPr>
            <p:ph type="sldImg"/>
          </p:nvPr>
        </p:nvSpPr>
        <p:spPr>
          <a:xfrm>
            <a:off x="1633538" y="203200"/>
            <a:ext cx="3565525" cy="2005013"/>
          </a:xfrm>
        </p:spPr>
      </p:sp>
      <p:sp>
        <p:nvSpPr>
          <p:cNvPr id="2" name="Slide Number Placeholder 1">
            <a:extLst>
              <a:ext uri="{FF2B5EF4-FFF2-40B4-BE49-F238E27FC236}">
                <a16:creationId xmlns:a16="http://schemas.microsoft.com/office/drawing/2014/main" id="{C8512A66-2BD9-5DCD-5BA1-85A2CA040BA6}"/>
              </a:ext>
            </a:extLst>
          </p:cNvPr>
          <p:cNvSpPr>
            <a:spLocks noGrp="1"/>
          </p:cNvSpPr>
          <p:nvPr>
            <p:ph type="sldNum" sz="quarter" idx="5"/>
          </p:nvPr>
        </p:nvSpPr>
        <p:spPr/>
        <p:txBody>
          <a:bodyPr/>
          <a:lstStyle/>
          <a:p>
            <a:fld id="{A046062C-7161-3846-B438-924AFF83CE28}" type="slidenum">
              <a:rPr lang="en-US" smtClean="0"/>
              <a:pPr/>
              <a:t>16</a:t>
            </a:fld>
            <a:endParaRPr lang="en-US" dirty="0"/>
          </a:p>
        </p:txBody>
      </p:sp>
    </p:spTree>
    <p:extLst>
      <p:ext uri="{BB962C8B-B14F-4D97-AF65-F5344CB8AC3E}">
        <p14:creationId xmlns:p14="http://schemas.microsoft.com/office/powerpoint/2010/main" val="1488474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06710" y="2413000"/>
            <a:ext cx="6419088" cy="5990336"/>
          </a:xfrm>
          <a:prstGeom prst="rect">
            <a:avLst/>
          </a:prstGeom>
        </p:spPr>
        <p:txBody>
          <a:bodyPr/>
          <a:lstStyle/>
          <a:p>
            <a:pPr marL="0" lvl="0" indent="0" defTabSz="685783">
              <a:buFontTx/>
              <a:buNone/>
              <a:defRPr/>
            </a:pPr>
            <a:r>
              <a:rPr lang="en-US" dirty="0">
                <a:latin typeface="IBM Plex Sans Light" panose="020B0403050203000203" pitchFamily="34" charset="0"/>
              </a:rPr>
              <a:t>With the Custom Extension capability, </a:t>
            </a:r>
            <a:r>
              <a:rPr lang="en-CA" sz="900" dirty="0"/>
              <a:t>IBM </a:t>
            </a:r>
            <a:r>
              <a:rPr lang="en-CA" sz="900" dirty="0" err="1"/>
              <a:t>watsonx</a:t>
            </a:r>
            <a:r>
              <a:rPr lang="en-CA" sz="900" dirty="0"/>
              <a:t> Assist</a:t>
            </a:r>
            <a:r>
              <a:rPr lang="en-US" dirty="0">
                <a:latin typeface="IBM Plex Sans Light" panose="020B0403050203000203" pitchFamily="34" charset="0"/>
              </a:rPr>
              <a:t>ant can be integrated quickly and easily for the most common use cases: submitting support tickets, working with internal databases, public APIs, and more. This capability uses the </a:t>
            </a:r>
            <a:r>
              <a:rPr lang="en-US" dirty="0" err="1">
                <a:latin typeface="IBM Plex Sans Light" panose="020B0403050203000203" pitchFamily="34" charset="0"/>
              </a:rPr>
              <a:t>OpenAPI</a:t>
            </a:r>
            <a:r>
              <a:rPr lang="en-US" dirty="0">
                <a:latin typeface="IBM Plex Sans Light" panose="020B0403050203000203" pitchFamily="34" charset="0"/>
              </a:rPr>
              <a:t> specification to define integrations with a backend system. With this method, the integration is easy to set up, while still delivering powerful functionality. </a:t>
            </a:r>
          </a:p>
          <a:p>
            <a:pPr marL="0" lvl="0" indent="0" defTabSz="685783">
              <a:buFontTx/>
              <a:buNone/>
              <a:defRPr/>
            </a:pPr>
            <a:endParaRPr lang="en-US" dirty="0">
              <a:latin typeface="IBM Plex Sans Light" panose="020B0403050203000203" pitchFamily="34" charset="0"/>
            </a:endParaRPr>
          </a:p>
          <a:p>
            <a:pPr marL="0" lvl="0" indent="0" defTabSz="685783">
              <a:buFontTx/>
              <a:buNone/>
              <a:defRPr/>
            </a:pPr>
            <a:r>
              <a:rPr lang="en-US" b="1" dirty="0">
                <a:latin typeface="IBM Plex Sans Light" panose="020B0403050203000203" pitchFamily="34" charset="0"/>
              </a:rPr>
              <a:t>Citations</a:t>
            </a:r>
            <a:r>
              <a:rPr lang="en-US" dirty="0">
                <a:latin typeface="IBM Plex Sans Light" panose="020B0403050203000203" pitchFamily="34" charset="0"/>
              </a:rPr>
              <a:t>:</a:t>
            </a:r>
          </a:p>
          <a:p>
            <a:pPr marL="0" lvl="0" indent="0" defTabSz="685783">
              <a:buFontTx/>
              <a:buNone/>
              <a:defRPr/>
            </a:pPr>
            <a:endParaRPr lang="en-US" dirty="0">
              <a:latin typeface="IBM Plex Sans Light" panose="020B0403050203000203" pitchFamily="34" charset="0"/>
            </a:endParaRPr>
          </a:p>
          <a:p>
            <a:pPr marL="171450" lvl="0" indent="-171450" defTabSz="685783">
              <a:buFont typeface="Arial" panose="020B0604020202020204" pitchFamily="34" charset="0"/>
              <a:buChar char="•"/>
              <a:defRPr/>
            </a:pPr>
            <a:r>
              <a:rPr lang="en-US" dirty="0">
                <a:solidFill>
                  <a:srgbClr val="161616"/>
                </a:solidFill>
                <a:hlinkClick r:id="rId3"/>
              </a:rPr>
              <a:t>https://medium.com/ibm-watson/extending-watson-assistant-part-1-connecting-to-crm-systems-80deda33a68e</a:t>
            </a:r>
            <a:r>
              <a:rPr lang="en-US" dirty="0">
                <a:solidFill>
                  <a:srgbClr val="161616"/>
                </a:solidFill>
              </a:rPr>
              <a:t> </a:t>
            </a:r>
          </a:p>
          <a:p>
            <a:pPr marL="171450" lvl="0" indent="-171450" defTabSz="685783">
              <a:buFont typeface="Arial" panose="020B0604020202020204" pitchFamily="34" charset="0"/>
              <a:buChar char="•"/>
              <a:defRPr/>
            </a:pPr>
            <a:r>
              <a:rPr lang="en-US" dirty="0">
                <a:solidFill>
                  <a:srgbClr val="161616"/>
                </a:solidFill>
                <a:hlinkClick r:id="rId4"/>
              </a:rPr>
              <a:t>https://medium.com/ibm-watson/connect-to-backend-systems-and-third-party-apis-with-ease-thanks-to-watson-assistant-extensions-6d6150eaeba</a:t>
            </a:r>
            <a:r>
              <a:rPr lang="en-US" dirty="0">
                <a:solidFill>
                  <a:srgbClr val="161616"/>
                </a:solidFill>
              </a:rPr>
              <a:t> </a:t>
            </a:r>
          </a:p>
          <a:p>
            <a:pPr marL="171450" lvl="0" indent="-171450" defTabSz="685783">
              <a:buFont typeface="Arial" panose="020B0604020202020204" pitchFamily="34" charset="0"/>
              <a:buChar char="•"/>
              <a:defRPr/>
            </a:pPr>
            <a:r>
              <a:rPr lang="en-US" dirty="0">
                <a:solidFill>
                  <a:srgbClr val="161616"/>
                </a:solidFill>
                <a:hlinkClick r:id="rId5"/>
              </a:rPr>
              <a:t>https://ibm.box.com/v/wa-integrations-deepdive</a:t>
            </a:r>
            <a:r>
              <a:rPr lang="en-US" dirty="0">
                <a:solidFill>
                  <a:srgbClr val="161616"/>
                </a:solidFill>
              </a:rPr>
              <a:t> (IBMers only)</a:t>
            </a:r>
          </a:p>
        </p:txBody>
      </p:sp>
      <p:sp>
        <p:nvSpPr>
          <p:cNvPr id="12" name="Slide Image Placeholder 11">
            <a:extLst>
              <a:ext uri="{FF2B5EF4-FFF2-40B4-BE49-F238E27FC236}">
                <a16:creationId xmlns:a16="http://schemas.microsoft.com/office/drawing/2014/main" id="{9493E131-B16B-EBE6-0F53-270AD03EB883}"/>
              </a:ext>
            </a:extLst>
          </p:cNvPr>
          <p:cNvSpPr>
            <a:spLocks noGrp="1" noRot="1" noChangeAspect="1"/>
          </p:cNvSpPr>
          <p:nvPr>
            <p:ph type="sldImg"/>
          </p:nvPr>
        </p:nvSpPr>
        <p:spPr>
          <a:xfrm>
            <a:off x="1658938" y="241300"/>
            <a:ext cx="3514725" cy="1976438"/>
          </a:xfrm>
        </p:spPr>
      </p:sp>
      <p:sp>
        <p:nvSpPr>
          <p:cNvPr id="2" name="Slide Number Placeholder 1">
            <a:extLst>
              <a:ext uri="{FF2B5EF4-FFF2-40B4-BE49-F238E27FC236}">
                <a16:creationId xmlns:a16="http://schemas.microsoft.com/office/drawing/2014/main" id="{6D65B90B-276A-B142-FEFB-FE469496FF1F}"/>
              </a:ext>
            </a:extLst>
          </p:cNvPr>
          <p:cNvSpPr>
            <a:spLocks noGrp="1"/>
          </p:cNvSpPr>
          <p:nvPr>
            <p:ph type="sldNum" sz="quarter" idx="5"/>
          </p:nvPr>
        </p:nvSpPr>
        <p:spPr/>
        <p:txBody>
          <a:bodyPr/>
          <a:lstStyle/>
          <a:p>
            <a:fld id="{A046062C-7161-3846-B438-924AFF83CE28}" type="slidenum">
              <a:rPr lang="en-US" smtClean="0"/>
              <a:pPr/>
              <a:t>17</a:t>
            </a:fld>
            <a:endParaRPr lang="en-US" dirty="0"/>
          </a:p>
        </p:txBody>
      </p:sp>
    </p:spTree>
    <p:extLst>
      <p:ext uri="{BB962C8B-B14F-4D97-AF65-F5344CB8AC3E}">
        <p14:creationId xmlns:p14="http://schemas.microsoft.com/office/powerpoint/2010/main" val="3720956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p:txBody>
          <a:bodyPr/>
          <a:lstStyle/>
          <a:p>
            <a:fld id="{18D02FFD-07D4-5C4F-BD77-921008177348}" type="slidenum">
              <a:rPr lang="en-US" smtClean="0"/>
              <a:t>18</a:t>
            </a:fld>
            <a:endParaRPr lang="en-US" dirty="0"/>
          </a:p>
        </p:txBody>
      </p:sp>
      <p:sp>
        <p:nvSpPr>
          <p:cNvPr id="5" name="Slide Image Placeholder 4">
            <a:extLst>
              <a:ext uri="{FF2B5EF4-FFF2-40B4-BE49-F238E27FC236}">
                <a16:creationId xmlns:a16="http://schemas.microsoft.com/office/drawing/2014/main" id="{33A47C2C-11D7-3DD3-3C41-6CB337AF67C9}"/>
              </a:ext>
            </a:extLst>
          </p:cNvPr>
          <p:cNvSpPr>
            <a:spLocks noGrp="1" noRot="1" noChangeAspect="1"/>
          </p:cNvSpPr>
          <p:nvPr>
            <p:ph type="sldImg"/>
          </p:nvPr>
        </p:nvSpPr>
        <p:spPr>
          <a:xfrm>
            <a:off x="1635125" y="203200"/>
            <a:ext cx="3586163" cy="2016125"/>
          </a:xfrm>
        </p:spPr>
      </p:sp>
      <p:sp>
        <p:nvSpPr>
          <p:cNvPr id="6" name="Notes Placeholder 5">
            <a:extLst>
              <a:ext uri="{FF2B5EF4-FFF2-40B4-BE49-F238E27FC236}">
                <a16:creationId xmlns:a16="http://schemas.microsoft.com/office/drawing/2014/main" id="{BD6B5195-6474-DE75-4881-4CABE3089465}"/>
              </a:ext>
            </a:extLst>
          </p:cNvPr>
          <p:cNvSpPr>
            <a:spLocks noGrp="1"/>
          </p:cNvSpPr>
          <p:nvPr>
            <p:ph type="body" idx="1"/>
          </p:nvPr>
        </p:nvSpPr>
        <p:spPr>
          <a:xfrm>
            <a:off x="206710" y="2400300"/>
            <a:ext cx="6419088" cy="6003036"/>
          </a:xfrm>
          <a:prstGeom prst="rect">
            <a:avLst/>
          </a:prstGeom>
        </p:spPr>
        <p:txBody>
          <a:bodyPr/>
          <a:lstStyle/>
          <a:p>
            <a:r>
              <a:rPr lang="en-US" dirty="0">
                <a:solidFill>
                  <a:srgbClr val="161616"/>
                </a:solidFill>
              </a:rPr>
              <a:t>While </a:t>
            </a:r>
            <a:r>
              <a:rPr lang="en-CA" sz="900" dirty="0"/>
              <a:t>IBM </a:t>
            </a:r>
            <a:r>
              <a:rPr lang="en-CA" sz="900" dirty="0" err="1"/>
              <a:t>watsonx</a:t>
            </a:r>
            <a:r>
              <a:rPr lang="en-CA" sz="900" dirty="0"/>
              <a:t> Assistant </a:t>
            </a:r>
            <a:r>
              <a:rPr lang="en-US" dirty="0">
                <a:solidFill>
                  <a:srgbClr val="161616"/>
                </a:solidFill>
              </a:rPr>
              <a:t>can drive the flow of a conversation, it often depends on external services for different kinds of information needed to convey to a customer, or for actions to be taken based on what a customer needs. For those cases where </a:t>
            </a:r>
            <a:r>
              <a:rPr lang="en-US" dirty="0" err="1">
                <a:solidFill>
                  <a:srgbClr val="161616"/>
                </a:solidFill>
              </a:rPr>
              <a:t>OpenAPI</a:t>
            </a:r>
            <a:r>
              <a:rPr lang="en-US" dirty="0">
                <a:solidFill>
                  <a:srgbClr val="161616"/>
                </a:solidFill>
              </a:rPr>
              <a:t> integration using Extensions is not sufficient, </a:t>
            </a:r>
            <a:r>
              <a:rPr lang="en-CA" sz="900" dirty="0"/>
              <a:t>IBM </a:t>
            </a:r>
            <a:r>
              <a:rPr lang="en-CA" sz="900" dirty="0" err="1"/>
              <a:t>watsonx</a:t>
            </a:r>
            <a:r>
              <a:rPr lang="en-CA" sz="900" dirty="0"/>
              <a:t> Assistant </a:t>
            </a:r>
            <a:r>
              <a:rPr lang="en-US" dirty="0">
                <a:solidFill>
                  <a:srgbClr val="161616"/>
                </a:solidFill>
              </a:rPr>
              <a:t>uses Webhooks to integrate with external systems, without the need for middleware.</a:t>
            </a:r>
          </a:p>
          <a:p>
            <a:endParaRPr lang="en-US" dirty="0">
              <a:solidFill>
                <a:srgbClr val="161616"/>
              </a:solidFill>
            </a:endParaRPr>
          </a:p>
          <a:p>
            <a:r>
              <a:rPr lang="en-US" dirty="0">
                <a:solidFill>
                  <a:srgbClr val="161616"/>
                </a:solidFill>
              </a:rPr>
              <a:t>There are two main patterns in how Webhooks are implemented:</a:t>
            </a:r>
          </a:p>
          <a:p>
            <a:endParaRPr lang="en-US" dirty="0">
              <a:solidFill>
                <a:srgbClr val="161616"/>
              </a:solidFill>
            </a:endParaRPr>
          </a:p>
          <a:p>
            <a:pPr marL="228600" indent="-228600">
              <a:buFont typeface="+mj-lt"/>
              <a:buAutoNum type="arabicPeriod"/>
            </a:pPr>
            <a:r>
              <a:rPr lang="en-US" dirty="0">
                <a:solidFill>
                  <a:srgbClr val="161616"/>
                </a:solidFill>
              </a:rPr>
              <a:t>Personalizing conversations for users based on external information. For example, a virtual assistant can pull in user account information to add relevant details to the conversation, such as referring to specific services the customer is using.</a:t>
            </a:r>
          </a:p>
          <a:p>
            <a:pPr marL="228600" indent="-228600">
              <a:buFont typeface="+mj-lt"/>
              <a:buAutoNum type="arabicPeriod"/>
            </a:pPr>
            <a:endParaRPr lang="en-US" dirty="0">
              <a:solidFill>
                <a:srgbClr val="161616"/>
              </a:solidFill>
            </a:endParaRPr>
          </a:p>
          <a:p>
            <a:pPr marL="228600" indent="-228600">
              <a:buFont typeface="+mj-lt"/>
              <a:buAutoNum type="arabicPeriod"/>
            </a:pPr>
            <a:r>
              <a:rPr lang="en-US" dirty="0">
                <a:solidFill>
                  <a:srgbClr val="161616"/>
                </a:solidFill>
              </a:rPr>
              <a:t>Invoking actions in external systems. For example, opening a support ticket based on issues a customer raises in an interaction, or translating outgoing messages into the customer’s preferred language.</a:t>
            </a:r>
          </a:p>
          <a:p>
            <a:pPr marL="171450" indent="-171450">
              <a:buFont typeface="Arial" panose="020B0604020202020204" pitchFamily="34" charset="0"/>
              <a:buChar char="•"/>
            </a:pPr>
            <a:endParaRPr lang="en-US" dirty="0">
              <a:solidFill>
                <a:srgbClr val="161616"/>
              </a:solidFill>
            </a:endParaRPr>
          </a:p>
          <a:p>
            <a:pPr marL="0" indent="0">
              <a:buFont typeface="Arial" panose="020B0604020202020204" pitchFamily="34" charset="0"/>
              <a:buNone/>
            </a:pPr>
            <a:r>
              <a:rPr lang="en-US" dirty="0">
                <a:solidFill>
                  <a:srgbClr val="161616"/>
                </a:solidFill>
              </a:rPr>
              <a:t>Suggested reading: </a:t>
            </a:r>
            <a:r>
              <a:rPr lang="en-US" dirty="0">
                <a:solidFill>
                  <a:srgbClr val="161616"/>
                </a:solidFill>
                <a:hlinkClick r:id="rId3"/>
              </a:rPr>
              <a:t>https://medium.com/ibm-watson/connect-to-backend-systems-and-third-party-apis-with-ease-thanks-to-watson-assistant-extensions-6d6150eaeba</a:t>
            </a:r>
            <a:r>
              <a:rPr lang="en-US" dirty="0">
                <a:solidFill>
                  <a:srgbClr val="161616"/>
                </a:solidFill>
              </a:rPr>
              <a:t> </a:t>
            </a:r>
          </a:p>
        </p:txBody>
      </p:sp>
    </p:spTree>
    <p:extLst>
      <p:ext uri="{BB962C8B-B14F-4D97-AF65-F5344CB8AC3E}">
        <p14:creationId xmlns:p14="http://schemas.microsoft.com/office/powerpoint/2010/main" val="1620767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p:txBody>
          <a:bodyPr/>
          <a:lstStyle/>
          <a:p>
            <a:fld id="{18D02FFD-07D4-5C4F-BD77-921008177348}" type="slidenum">
              <a:rPr lang="en-US" smtClean="0"/>
              <a:t>19</a:t>
            </a:fld>
            <a:endParaRPr lang="en-US" dirty="0"/>
          </a:p>
        </p:txBody>
      </p:sp>
      <p:sp>
        <p:nvSpPr>
          <p:cNvPr id="5" name="Slide Image Placeholder 4">
            <a:extLst>
              <a:ext uri="{FF2B5EF4-FFF2-40B4-BE49-F238E27FC236}">
                <a16:creationId xmlns:a16="http://schemas.microsoft.com/office/drawing/2014/main" id="{6BC58ED9-79B6-7A18-8A71-DD5070D9C6E1}"/>
              </a:ext>
            </a:extLst>
          </p:cNvPr>
          <p:cNvSpPr>
            <a:spLocks noGrp="1" noRot="1" noChangeAspect="1"/>
          </p:cNvSpPr>
          <p:nvPr>
            <p:ph type="sldImg"/>
          </p:nvPr>
        </p:nvSpPr>
        <p:spPr>
          <a:xfrm>
            <a:off x="1582738" y="177800"/>
            <a:ext cx="3667125" cy="2062163"/>
          </a:xfrm>
        </p:spPr>
      </p:sp>
      <p:sp>
        <p:nvSpPr>
          <p:cNvPr id="6" name="Notes Placeholder 5">
            <a:extLst>
              <a:ext uri="{FF2B5EF4-FFF2-40B4-BE49-F238E27FC236}">
                <a16:creationId xmlns:a16="http://schemas.microsoft.com/office/drawing/2014/main" id="{D75F6390-88EC-E5FC-B3E1-6118CA7E041F}"/>
              </a:ext>
            </a:extLst>
          </p:cNvPr>
          <p:cNvSpPr>
            <a:spLocks noGrp="1"/>
          </p:cNvSpPr>
          <p:nvPr>
            <p:ph type="body" idx="1"/>
          </p:nvPr>
        </p:nvSpPr>
        <p:spPr>
          <a:xfrm>
            <a:off x="206710" y="2413000"/>
            <a:ext cx="6419088" cy="5990336"/>
          </a:xfrm>
          <a:prstGeom prst="rect">
            <a:avLst/>
          </a:prstGeom>
        </p:spPr>
        <p:txBody>
          <a:bodyPr/>
          <a:lstStyle/>
          <a:p>
            <a:r>
              <a:rPr lang="en-US" dirty="0"/>
              <a:t>Building a chat interface takes months, and creating a meaningful experience takes longer. </a:t>
            </a:r>
            <a:r>
              <a:rPr lang="en-CA" sz="900" dirty="0"/>
              <a:t>IBM </a:t>
            </a:r>
            <a:r>
              <a:rPr lang="en-CA" sz="900" dirty="0" err="1"/>
              <a:t>watsonx</a:t>
            </a:r>
            <a:r>
              <a:rPr lang="en-CA" sz="900" dirty="0"/>
              <a:t> Assistant</a:t>
            </a:r>
            <a:r>
              <a:rPr lang="en-US" dirty="0"/>
              <a:t>, embedded with best practices, can be deployed in minutes. Plus, seamless agent escalation is built-in. For example, if a client uses </a:t>
            </a:r>
            <a:r>
              <a:rPr lang="en-US" dirty="0" err="1"/>
              <a:t>ZenDesk</a:t>
            </a:r>
            <a:r>
              <a:rPr lang="en-US" dirty="0"/>
              <a:t> (a popular help desk cloud-based software solution) for their live agent conversations with customers, they can configure </a:t>
            </a:r>
            <a:r>
              <a:rPr lang="en-CA" sz="900" dirty="0"/>
              <a:t>IBM </a:t>
            </a:r>
            <a:r>
              <a:rPr lang="en-CA" sz="900" dirty="0" err="1"/>
              <a:t>watsonx</a:t>
            </a:r>
            <a:r>
              <a:rPr lang="en-CA" sz="900" dirty="0"/>
              <a:t> Assistant</a:t>
            </a:r>
            <a:r>
              <a:rPr lang="en-US" dirty="0"/>
              <a:t> to hand the conversation session over to a live agent when certain conditions are met.</a:t>
            </a:r>
          </a:p>
          <a:p>
            <a:endParaRPr lang="en-US" dirty="0"/>
          </a:p>
          <a:p>
            <a:r>
              <a:rPr lang="en-US" dirty="0"/>
              <a:t>Other notable features include:</a:t>
            </a:r>
          </a:p>
          <a:p>
            <a:endParaRPr lang="en-US" dirty="0"/>
          </a:p>
          <a:p>
            <a:pPr marL="171450" indent="-171450">
              <a:buFont typeface="Arial" panose="020B0604020202020204" pitchFamily="34" charset="0"/>
              <a:buChar char="•"/>
            </a:pPr>
            <a:r>
              <a:rPr lang="en-US" dirty="0"/>
              <a:t>Secure Login: Once authenticated, </a:t>
            </a:r>
            <a:r>
              <a:rPr lang="en-CA" sz="900" dirty="0"/>
              <a:t>IBM </a:t>
            </a:r>
            <a:r>
              <a:rPr lang="en-CA" sz="900" dirty="0" err="1"/>
              <a:t>watsonx</a:t>
            </a:r>
            <a:r>
              <a:rPr lang="en-CA" sz="900" dirty="0"/>
              <a:t> Assistant </a:t>
            </a:r>
            <a:r>
              <a:rPr lang="en-US" dirty="0"/>
              <a:t>prevents improper use and impersonation.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Visual Customization: With no code required, users can easily edit the visual design to ensure seamless integration with their web site’s branding and color schemes.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Citations</a:t>
            </a:r>
            <a:r>
              <a:rPr lang="en-US" b="0" dirty="0"/>
              <a:t>:</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0" dirty="0">
                <a:hlinkClick r:id="rId3"/>
              </a:rPr>
              <a:t>https://medium.com/ibm-watson/watson-assistant-web-chat-the-comprehensive-customer-care-solution-d72ed3deff35</a:t>
            </a:r>
            <a:r>
              <a:rPr lang="en-US" b="0" dirty="0"/>
              <a:t> </a:t>
            </a:r>
          </a:p>
          <a:p>
            <a:pPr marL="171450" indent="-171450">
              <a:buFont typeface="Arial" panose="020B0604020202020204" pitchFamily="34" charset="0"/>
              <a:buChar char="•"/>
            </a:pPr>
            <a:r>
              <a:rPr lang="en-US" b="0" dirty="0">
                <a:hlinkClick r:id="rId4"/>
              </a:rPr>
              <a:t>http://lendyr.com/</a:t>
            </a:r>
            <a:r>
              <a:rPr lang="en-US" b="0"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hlinkClick r:id="rId5"/>
              </a:rPr>
              <a:t>https://ibm.box.com/v/wa-channels-deepdive</a:t>
            </a:r>
            <a:r>
              <a:rPr lang="en-US" b="0" dirty="0"/>
              <a:t> (IBMers only)</a:t>
            </a:r>
          </a:p>
        </p:txBody>
      </p:sp>
    </p:spTree>
    <p:extLst>
      <p:ext uri="{BB962C8B-B14F-4D97-AF65-F5344CB8AC3E}">
        <p14:creationId xmlns:p14="http://schemas.microsoft.com/office/powerpoint/2010/main" val="1026279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p:txBody>
          <a:bodyPr/>
          <a:lstStyle/>
          <a:p>
            <a:fld id="{6E2E38B8-B0B4-AD41-AC6E-B781F46A9FD3}" type="slidenum">
              <a:rPr lang="en-US" smtClean="0"/>
              <a:pPr/>
              <a:t>2</a:t>
            </a:fld>
            <a:endParaRPr lang="en-US" dirty="0"/>
          </a:p>
        </p:txBody>
      </p:sp>
      <p:sp>
        <p:nvSpPr>
          <p:cNvPr id="5" name="Slide Image Placeholder 4">
            <a:extLst>
              <a:ext uri="{FF2B5EF4-FFF2-40B4-BE49-F238E27FC236}">
                <a16:creationId xmlns:a16="http://schemas.microsoft.com/office/drawing/2014/main" id="{46BC2AA5-1AE5-B405-EB43-D7A46313196E}"/>
              </a:ext>
            </a:extLst>
          </p:cNvPr>
          <p:cNvSpPr>
            <a:spLocks noGrp="1" noRot="1" noChangeAspect="1"/>
          </p:cNvSpPr>
          <p:nvPr>
            <p:ph type="sldImg"/>
          </p:nvPr>
        </p:nvSpPr>
        <p:spPr>
          <a:xfrm>
            <a:off x="1654175" y="215900"/>
            <a:ext cx="3524250" cy="1982788"/>
          </a:xfrm>
        </p:spPr>
      </p:sp>
      <p:sp>
        <p:nvSpPr>
          <p:cNvPr id="6" name="Notes Placeholder 5">
            <a:extLst>
              <a:ext uri="{FF2B5EF4-FFF2-40B4-BE49-F238E27FC236}">
                <a16:creationId xmlns:a16="http://schemas.microsoft.com/office/drawing/2014/main" id="{94B08C53-167E-5AAE-4BE4-343244AFE77E}"/>
              </a:ext>
            </a:extLst>
          </p:cNvPr>
          <p:cNvSpPr>
            <a:spLocks noGrp="1"/>
          </p:cNvSpPr>
          <p:nvPr>
            <p:ph type="body" idx="1"/>
          </p:nvPr>
        </p:nvSpPr>
        <p:spPr>
          <a:xfrm>
            <a:off x="206710" y="2387600"/>
            <a:ext cx="6419088" cy="6015736"/>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Automating a client’s customer service agents is the largest Conversational AI use case. </a:t>
            </a:r>
            <a:r>
              <a:rPr lang="en-US" sz="1000" dirty="0">
                <a:solidFill>
                  <a:srgbClr val="525252"/>
                </a:solidFill>
                <a:latin typeface="IBM Plex Sans Light" panose="020B0403050203000203" pitchFamily="34" charset="0"/>
              </a:rPr>
              <a:t>Conversational artificial intelligence (AI) refers to technologies, like </a:t>
            </a:r>
            <a:r>
              <a:rPr lang="en-US" sz="1000" dirty="0">
                <a:latin typeface="IBM Plex Sans Light" panose="020B0403050203000203" pitchFamily="34" charset="0"/>
              </a:rPr>
              <a:t>virtual assistants </a:t>
            </a:r>
            <a:r>
              <a:rPr lang="en-US" sz="1000" dirty="0">
                <a:solidFill>
                  <a:srgbClr val="525252"/>
                </a:solidFill>
                <a:latin typeface="IBM Plex Sans Light" panose="020B0403050203000203" pitchFamily="34" charset="0"/>
              </a:rPr>
              <a:t>or </a:t>
            </a:r>
            <a:r>
              <a:rPr lang="en-US" sz="1000" dirty="0">
                <a:latin typeface="IBM Plex Sans Light" panose="020B0403050203000203" pitchFamily="34" charset="0"/>
              </a:rPr>
              <a:t>virtual agents</a:t>
            </a:r>
            <a:r>
              <a:rPr lang="en-US" sz="1000" dirty="0">
                <a:solidFill>
                  <a:srgbClr val="525252"/>
                </a:solidFill>
                <a:latin typeface="IBM Plex Sans Light" panose="020B0403050203000203" pitchFamily="34" charset="0"/>
              </a:rPr>
              <a:t>, which users can interact with in a natural way. They use large volumes of data, machine learnin</a:t>
            </a:r>
            <a:r>
              <a:rPr lang="en-US" dirty="0">
                <a:solidFill>
                  <a:srgbClr val="525252"/>
                </a:solidFill>
              </a:rPr>
              <a:t>g, natural language processing (NLP), and natural language understanding (NLU) </a:t>
            </a:r>
            <a:r>
              <a:rPr lang="en-US" sz="1000" dirty="0">
                <a:solidFill>
                  <a:srgbClr val="525252"/>
                </a:solidFill>
                <a:latin typeface="IBM Plex Sans Light" panose="020B0403050203000203" pitchFamily="34" charset="0"/>
              </a:rPr>
              <a:t>to help imitate human interactions, recognizing speech and text inputs, and translating their meanings across various languages.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rgbClr val="525252"/>
              </a:solidFill>
              <a:latin typeface="IBM Plex Sans Light" panose="020B040305020300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525252"/>
                </a:solidFill>
                <a:latin typeface="IBM Plex Sans Light" panose="020B0403050203000203" pitchFamily="34" charset="0"/>
              </a:rPr>
              <a:t>Let’s examine the algorithms behind conversational 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rgbClr val="525252"/>
              </a:solidFill>
              <a:latin typeface="IBM Plex Sans Light" panose="020B0403050203000203" pitchFamily="34" charset="0"/>
            </a:endParaRPr>
          </a:p>
          <a:p>
            <a:pPr marL="171450" indent="-171450" algn="l">
              <a:buFont typeface="Arial" panose="020B0604020202020204" pitchFamily="34" charset="0"/>
              <a:buChar char="•"/>
            </a:pPr>
            <a:r>
              <a:rPr lang="en-US" sz="1000" dirty="0">
                <a:solidFill>
                  <a:srgbClr val="484848"/>
                </a:solidFill>
                <a:latin typeface="IBM Plex Sans Light" panose="020B0403050203000203" pitchFamily="34" charset="0"/>
              </a:rPr>
              <a:t>Natural language processing (NLP)</a:t>
            </a:r>
            <a:br>
              <a:rPr lang="en-US" sz="1000" dirty="0">
                <a:solidFill>
                  <a:srgbClr val="484848"/>
                </a:solidFill>
                <a:latin typeface="IBM Plex Sans Light" panose="020B0403050203000203" pitchFamily="34" charset="0"/>
              </a:rPr>
            </a:br>
            <a:r>
              <a:rPr lang="en-US" sz="1000" dirty="0">
                <a:solidFill>
                  <a:srgbClr val="484848"/>
                </a:solidFill>
                <a:latin typeface="IBM Plex Sans Light" panose="020B0403050203000203" pitchFamily="34" charset="0"/>
              </a:rPr>
              <a:t>NLP algorithms clean up incoming requests by correcting spelling, identifying synonyms, and interpreting grammar (like entities and verbs, actions, and so on). They essentially break down a customer request into a vector representation of words and sentences that are more easily understood (and matched) by a machine.</a:t>
            </a:r>
            <a:br>
              <a:rPr lang="en-US" sz="1000" dirty="0">
                <a:solidFill>
                  <a:srgbClr val="484848"/>
                </a:solidFill>
                <a:latin typeface="IBM Plex Sans Light" panose="020B0403050203000203" pitchFamily="34" charset="0"/>
              </a:rPr>
            </a:br>
            <a:endParaRPr lang="en-US" sz="1000" dirty="0">
              <a:solidFill>
                <a:srgbClr val="484848"/>
              </a:solidFill>
              <a:latin typeface="IBM Plex Sans Light" panose="020B0403050203000203" pitchFamily="34" charset="0"/>
            </a:endParaRPr>
          </a:p>
          <a:p>
            <a:pPr marL="171450" indent="-171450" algn="l">
              <a:buFont typeface="Arial" panose="020B0604020202020204" pitchFamily="34" charset="0"/>
              <a:buChar char="•"/>
            </a:pPr>
            <a:r>
              <a:rPr lang="en-US" sz="1000" dirty="0">
                <a:solidFill>
                  <a:srgbClr val="484848"/>
                </a:solidFill>
                <a:latin typeface="IBM Plex Sans Light" panose="020B0403050203000203" pitchFamily="34" charset="0"/>
              </a:rPr>
              <a:t>Natural language understanding (NLU)</a:t>
            </a:r>
            <a:br>
              <a:rPr lang="en-US" sz="1000" dirty="0">
                <a:solidFill>
                  <a:srgbClr val="484848"/>
                </a:solidFill>
                <a:latin typeface="IBM Plex Sans Light" panose="020B0403050203000203" pitchFamily="34" charset="0"/>
              </a:rPr>
            </a:br>
            <a:r>
              <a:rPr lang="en-US" sz="1000" dirty="0">
                <a:solidFill>
                  <a:srgbClr val="484848"/>
                </a:solidFill>
                <a:latin typeface="IBM Plex Sans Light" panose="020B0403050203000203" pitchFamily="34" charset="0"/>
              </a:rPr>
              <a:t>NLU is a subfield of NLP and is composed of a variety of deep learning and machine learning models. It is responsible for identifying the correct intent of a customer’s request and extracting important information. This important information, along with proprietary algorithms like Semantic Understanding, can be used to trigger additional actions and helps the point of interaction (kiosk, voice prompt, chatbot, and other channels).</a:t>
            </a:r>
            <a:br>
              <a:rPr lang="en-US" sz="1000" dirty="0">
                <a:solidFill>
                  <a:srgbClr val="484848"/>
                </a:solidFill>
                <a:latin typeface="IBM Plex Sans Light" panose="020B0403050203000203" pitchFamily="34" charset="0"/>
              </a:rPr>
            </a:br>
            <a:endParaRPr lang="en-US" sz="1000" dirty="0">
              <a:solidFill>
                <a:srgbClr val="484848"/>
              </a:solidFill>
              <a:latin typeface="IBM Plex Sans Light" panose="020B0403050203000203" pitchFamily="34" charset="0"/>
            </a:endParaRPr>
          </a:p>
          <a:p>
            <a:pPr marL="171450" indent="-171450" algn="l">
              <a:buFont typeface="Arial" panose="020B0604020202020204" pitchFamily="34" charset="0"/>
              <a:buChar char="•"/>
            </a:pPr>
            <a:r>
              <a:rPr lang="en-US" sz="1000" dirty="0">
                <a:solidFill>
                  <a:srgbClr val="484848"/>
                </a:solidFill>
                <a:latin typeface="IBM Plex Sans Light" panose="020B0403050203000203" pitchFamily="34" charset="0"/>
              </a:rPr>
              <a:t>Response generation</a:t>
            </a:r>
            <a:br>
              <a:rPr lang="en-US" sz="1000" dirty="0">
                <a:solidFill>
                  <a:srgbClr val="484848"/>
                </a:solidFill>
                <a:latin typeface="IBM Plex Sans Light" panose="020B0403050203000203" pitchFamily="34" charset="0"/>
              </a:rPr>
            </a:br>
            <a:r>
              <a:rPr lang="en-US" sz="1000" dirty="0">
                <a:solidFill>
                  <a:srgbClr val="484848"/>
                </a:solidFill>
                <a:latin typeface="IBM Plex Sans Light" panose="020B0403050203000203" pitchFamily="34" charset="0"/>
              </a:rPr>
              <a:t>During this stage, a correct response is formulated. This is an area where conversational AI outshines basic rule-based solutions, such as “vanilla” chatbots. With the information gathered by the NLU – such as customer intent, context, entity extraction of requests and subjects (nouns) and of desired actions (verbs) – combined with a structured hierarchy of conversational flows, conversational AI can generate the right response, whether it's answering a simple question, or carrying out a complex transaction on behalf of a customer.</a:t>
            </a:r>
            <a:br>
              <a:rPr lang="en-US" sz="1000" dirty="0">
                <a:solidFill>
                  <a:srgbClr val="484848"/>
                </a:solidFill>
                <a:latin typeface="IBM Plex Sans Light" panose="020B0403050203000203" pitchFamily="34" charset="0"/>
              </a:rPr>
            </a:br>
            <a:endParaRPr lang="en-US" sz="1000" dirty="0">
              <a:solidFill>
                <a:srgbClr val="484848"/>
              </a:solidFill>
              <a:latin typeface="IBM Plex Sans Light" panose="020B0403050203000203" pitchFamily="34" charset="0"/>
            </a:endParaRPr>
          </a:p>
          <a:p>
            <a:pPr marL="171450" indent="-171450" algn="l">
              <a:buFont typeface="Arial" panose="020B0604020202020204" pitchFamily="34" charset="0"/>
              <a:buChar char="•"/>
            </a:pPr>
            <a:r>
              <a:rPr lang="en-US" sz="1000" dirty="0">
                <a:solidFill>
                  <a:srgbClr val="484848"/>
                </a:solidFill>
                <a:latin typeface="IBM Plex Sans Light" panose="020B0403050203000203" pitchFamily="34" charset="0"/>
              </a:rPr>
              <a:t>Large language models (LLMs)</a:t>
            </a:r>
            <a:br>
              <a:rPr lang="en-US" sz="1000" dirty="0">
                <a:solidFill>
                  <a:srgbClr val="484848"/>
                </a:solidFill>
                <a:latin typeface="IBM Plex Sans Light" panose="020B0403050203000203" pitchFamily="34" charset="0"/>
              </a:rPr>
            </a:br>
            <a:r>
              <a:rPr lang="en-US" sz="1000" dirty="0">
                <a:solidFill>
                  <a:srgbClr val="484848"/>
                </a:solidFill>
                <a:latin typeface="IBM Plex Sans Light" panose="020B0403050203000203" pitchFamily="34" charset="0"/>
              </a:rPr>
              <a:t>If the assistant does not recognize the customer request – usually because it hasn’t been trained on it – it can send the request to an LLM. A custom LLM can be trained on a client’s corpora and can use this knowledge to address the user’s question. If the answer can not be found in their corpora, the LLM can also use its general knowledge to answer the question. LLMs add a significant level of flexibility to an assistant’s ability to answer user questions.</a:t>
            </a:r>
          </a:p>
          <a:p>
            <a:pPr algn="l"/>
            <a:endParaRPr lang="en-US" sz="1000" dirty="0">
              <a:solidFill>
                <a:srgbClr val="484848"/>
              </a:solidFill>
              <a:latin typeface="IBM Plex Sans Light" panose="020B0403050203000203" pitchFamily="34" charset="0"/>
            </a:endParaRPr>
          </a:p>
          <a:p>
            <a:pPr algn="l"/>
            <a:r>
              <a:rPr lang="en-US" sz="1000" dirty="0">
                <a:solidFill>
                  <a:srgbClr val="484848"/>
                </a:solidFill>
                <a:latin typeface="IBM Plex Sans Light" panose="020B0403050203000203" pitchFamily="34" charset="0"/>
              </a:rPr>
              <a:t>An additional 6-minute “What is Conversational AI” video is available here: </a:t>
            </a:r>
            <a:r>
              <a:rPr lang="en-US" sz="1000" dirty="0">
                <a:solidFill>
                  <a:srgbClr val="484848"/>
                </a:solidFill>
                <a:latin typeface="IBM Plex Sans Light" panose="020B0403050203000203" pitchFamily="34" charset="0"/>
                <a:hlinkClick r:id="rId3"/>
              </a:rPr>
              <a:t>https://youtu.be/pOUBt-S5dHY</a:t>
            </a:r>
            <a:r>
              <a:rPr lang="en-US" sz="1000" dirty="0">
                <a:solidFill>
                  <a:srgbClr val="484848"/>
                </a:solidFill>
                <a:latin typeface="IBM Plex Sans Light" panose="020B040305020300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52525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525252"/>
                </a:solidFill>
                <a:latin typeface="IBM Plex Sans Light" panose="020B0403050203000203" pitchFamily="34" charset="0"/>
              </a:rPr>
              <a:t>Citations</a:t>
            </a:r>
            <a:r>
              <a:rPr lang="en-US" sz="1000" dirty="0">
                <a:solidFill>
                  <a:srgbClr val="525252"/>
                </a:solidFill>
                <a:latin typeface="IBM Plex Sans Light" panose="020B040305020300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525252"/>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IBM Plex Sans Light" panose="020B0403050203000203" pitchFamily="34" charset="0"/>
                <a:hlinkClick r:id="rId4"/>
              </a:rPr>
              <a:t>https://www.ibm.com/cloud/learn/machine-learning</a:t>
            </a:r>
            <a:endParaRPr lang="en-US" sz="1000" dirty="0">
              <a:solidFill>
                <a:srgbClr val="525252"/>
              </a:solidFill>
              <a:latin typeface="IBM Plex Sans Light" panose="020B040305020300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IBM Plex Sans Light" panose="020B0403050203000203" pitchFamily="34" charset="0"/>
                <a:hlinkClick r:id="rId5"/>
              </a:rPr>
              <a:t>https://www.ibm.com/cloud/learn/natural-language-processing</a:t>
            </a:r>
            <a:r>
              <a:rPr lang="en-US" dirty="0">
                <a:solidFill>
                  <a:srgbClr val="525252"/>
                </a:solidFill>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IBM Plex Sans Light" panose="020B0403050203000203" pitchFamily="34" charset="0"/>
                <a:hlinkClick r:id="rId6"/>
              </a:rPr>
              <a:t>https://www.ibm.com/cloud/watson-natural-language-understanding</a:t>
            </a:r>
            <a:r>
              <a:rPr lang="en-US" sz="1000" dirty="0">
                <a:solidFill>
                  <a:srgbClr val="525252"/>
                </a:solidFill>
                <a:latin typeface="IBM Plex Sans Light" panose="020B0403050203000203" pitchFamily="34"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IBM Plex Sans Light" panose="020B0403050203000203" pitchFamily="34" charset="0"/>
                <a:hlinkClick r:id="rId3"/>
              </a:rPr>
              <a:t>https://youtu.be/pOUBt-S5dHY</a:t>
            </a:r>
            <a:r>
              <a:rPr lang="en-US" sz="1000" dirty="0">
                <a:latin typeface="IBM Plex Sans Light" panose="020B0403050203000203" pitchFamily="34" charset="0"/>
              </a:rPr>
              <a:t> </a:t>
            </a:r>
          </a:p>
          <a:p>
            <a:endParaRPr lang="en-US" dirty="0"/>
          </a:p>
        </p:txBody>
      </p:sp>
    </p:spTree>
    <p:extLst>
      <p:ext uri="{BB962C8B-B14F-4D97-AF65-F5344CB8AC3E}">
        <p14:creationId xmlns:p14="http://schemas.microsoft.com/office/powerpoint/2010/main" val="32064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06710" y="2400300"/>
            <a:ext cx="6419088" cy="6003036"/>
          </a:xfrm>
          <a:prstGeom prst="rect">
            <a:avLst/>
          </a:prstGeom>
        </p:spPr>
        <p:txBody>
          <a:bodyPr/>
          <a:lstStyle/>
          <a:p>
            <a:r>
              <a:rPr lang="en-CA" sz="900" dirty="0"/>
              <a:t>IBM </a:t>
            </a:r>
            <a:r>
              <a:rPr lang="en-CA" sz="900" dirty="0" err="1"/>
              <a:t>watsonx</a:t>
            </a:r>
            <a:r>
              <a:rPr lang="en-CA" sz="900" dirty="0"/>
              <a:t> Assistant </a:t>
            </a:r>
            <a:r>
              <a:rPr lang="en-US" dirty="0"/>
              <a:t>can navigate the complexities of human language. For example, in the middle of a conversation, customers might get distracted, ask questions about related issues, misunderstand something, or just change their minds about what they want to do.</a:t>
            </a:r>
          </a:p>
          <a:p>
            <a:endParaRPr lang="en-US" dirty="0"/>
          </a:p>
          <a:p>
            <a:r>
              <a:rPr lang="en-US" dirty="0"/>
              <a:t>The change conversation topic feature enables Watson-built virtual assistants to handle these digressions, dynamically responding to the user by changing the conversation topic as needed, and returning to the original topic once the digression conversation ends.</a:t>
            </a:r>
          </a:p>
          <a:p>
            <a:endParaRPr lang="en-US" dirty="0"/>
          </a:p>
          <a:p>
            <a:r>
              <a:rPr lang="en-US" b="1" dirty="0"/>
              <a:t>Citations</a:t>
            </a:r>
            <a:r>
              <a:rPr lang="en-US" b="0" dirty="0"/>
              <a:t>:</a:t>
            </a:r>
          </a:p>
          <a:p>
            <a:endParaRPr lang="en-US" b="0" dirty="0"/>
          </a:p>
          <a:p>
            <a:pPr marL="171450" indent="-171450">
              <a:buFont typeface="Arial" panose="020B0604020202020204" pitchFamily="34" charset="0"/>
              <a:buChar char="•"/>
            </a:pPr>
            <a:r>
              <a:rPr lang="en-US" b="0" dirty="0">
                <a:hlinkClick r:id="rId3"/>
              </a:rPr>
              <a:t>https://cloud.ibm.com/docs/watson-assistant?topic=watson-assistant-change-topic</a:t>
            </a:r>
            <a:r>
              <a:rPr lang="en-US" b="0" dirty="0"/>
              <a:t> </a:t>
            </a:r>
          </a:p>
          <a:p>
            <a:pPr marL="171450" indent="-171450">
              <a:buFont typeface="Arial" panose="020B0604020202020204" pitchFamily="34" charset="0"/>
              <a:buChar char="•"/>
            </a:pPr>
            <a:r>
              <a:rPr lang="en-US" b="0" dirty="0">
                <a:hlinkClick r:id="rId4"/>
              </a:rPr>
              <a:t>https://www.ibm.com/products/watson-assistant/demos/lendyr/demo.html</a:t>
            </a:r>
            <a:r>
              <a:rPr lang="en-US" b="0" dirty="0"/>
              <a:t> </a:t>
            </a:r>
          </a:p>
          <a:p>
            <a:pPr marL="171450" indent="-171450">
              <a:buFont typeface="Arial" panose="020B0604020202020204" pitchFamily="34" charset="0"/>
              <a:buChar char="•"/>
            </a:pPr>
            <a:r>
              <a:rPr lang="en-US" b="0" dirty="0">
                <a:hlinkClick r:id="rId5"/>
              </a:rPr>
              <a:t>https://ibm.box.com/v/wa-nlu-deepdive</a:t>
            </a:r>
            <a:r>
              <a:rPr lang="en-US" b="0" dirty="0"/>
              <a:t>  (IBMers only)</a:t>
            </a:r>
          </a:p>
          <a:p>
            <a:endParaRPr lang="en-US" dirty="0"/>
          </a:p>
          <a:p>
            <a:endParaRPr lang="en-US" dirty="0"/>
          </a:p>
        </p:txBody>
      </p:sp>
      <p:sp>
        <p:nvSpPr>
          <p:cNvPr id="4" name="Slide Image Placeholder 3">
            <a:extLst>
              <a:ext uri="{FF2B5EF4-FFF2-40B4-BE49-F238E27FC236}">
                <a16:creationId xmlns:a16="http://schemas.microsoft.com/office/drawing/2014/main" id="{9B42F0D6-70F8-31A5-FE24-98085033DC48}"/>
              </a:ext>
            </a:extLst>
          </p:cNvPr>
          <p:cNvSpPr>
            <a:spLocks noGrp="1" noRot="1" noChangeAspect="1"/>
          </p:cNvSpPr>
          <p:nvPr>
            <p:ph type="sldImg"/>
          </p:nvPr>
        </p:nvSpPr>
        <p:spPr>
          <a:xfrm>
            <a:off x="1671638" y="241300"/>
            <a:ext cx="3514725" cy="1976438"/>
          </a:xfrm>
        </p:spPr>
      </p:sp>
      <p:sp>
        <p:nvSpPr>
          <p:cNvPr id="2" name="Slide Number Placeholder 1">
            <a:extLst>
              <a:ext uri="{FF2B5EF4-FFF2-40B4-BE49-F238E27FC236}">
                <a16:creationId xmlns:a16="http://schemas.microsoft.com/office/drawing/2014/main" id="{9D84AE1A-DEFB-5DC6-0E2D-792C7D853D4D}"/>
              </a:ext>
            </a:extLst>
          </p:cNvPr>
          <p:cNvSpPr>
            <a:spLocks noGrp="1"/>
          </p:cNvSpPr>
          <p:nvPr>
            <p:ph type="sldNum" sz="quarter" idx="5"/>
          </p:nvPr>
        </p:nvSpPr>
        <p:spPr/>
        <p:txBody>
          <a:bodyPr/>
          <a:lstStyle/>
          <a:p>
            <a:fld id="{A046062C-7161-3846-B438-924AFF83CE28}" type="slidenum">
              <a:rPr lang="en-US" smtClean="0"/>
              <a:pPr/>
              <a:t>20</a:t>
            </a:fld>
            <a:endParaRPr lang="en-US" dirty="0"/>
          </a:p>
        </p:txBody>
      </p:sp>
    </p:spTree>
    <p:extLst>
      <p:ext uri="{BB962C8B-B14F-4D97-AF65-F5344CB8AC3E}">
        <p14:creationId xmlns:p14="http://schemas.microsoft.com/office/powerpoint/2010/main" val="3476126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a:extLst>
              <a:ext uri="{FF2B5EF4-FFF2-40B4-BE49-F238E27FC236}">
                <a16:creationId xmlns:a16="http://schemas.microsoft.com/office/drawing/2014/main" id="{0225B753-31CD-74E3-3214-797CB97E73A8}"/>
              </a:ext>
            </a:extLst>
          </p:cNvPr>
          <p:cNvSpPr>
            <a:spLocks noGrp="1" noRot="1" noChangeAspect="1"/>
          </p:cNvSpPr>
          <p:nvPr>
            <p:ph type="sldImg"/>
          </p:nvPr>
        </p:nvSpPr>
        <p:spPr>
          <a:xfrm>
            <a:off x="1641475" y="241300"/>
            <a:ext cx="3575050" cy="2011363"/>
          </a:xfrm>
        </p:spPr>
      </p:sp>
      <p:sp>
        <p:nvSpPr>
          <p:cNvPr id="7" name="Notes Placeholder 6">
            <a:extLst>
              <a:ext uri="{FF2B5EF4-FFF2-40B4-BE49-F238E27FC236}">
                <a16:creationId xmlns:a16="http://schemas.microsoft.com/office/drawing/2014/main" id="{E48F5EA7-0B26-8E00-B014-4D2B4D2B5361}"/>
              </a:ext>
            </a:extLst>
          </p:cNvPr>
          <p:cNvSpPr>
            <a:spLocks noGrp="1"/>
          </p:cNvSpPr>
          <p:nvPr>
            <p:ph type="body" idx="1"/>
          </p:nvPr>
        </p:nvSpPr>
        <p:spPr>
          <a:xfrm>
            <a:off x="206710" y="2413000"/>
            <a:ext cx="6419088" cy="5990336"/>
          </a:xfrm>
          <a:prstGeom prst="rect">
            <a:avLst/>
          </a:prstGeom>
        </p:spPr>
        <p:txBody>
          <a:bodyPr/>
          <a:lstStyle/>
          <a:p>
            <a:r>
              <a:rPr lang="en-US" dirty="0"/>
              <a:t>When customers are conversing with a virtual agent – or even with another person – it’s common for things they express to be unclear. That’s why when people talk to one-another, it’s natural to ask for clarification. </a:t>
            </a:r>
            <a:r>
              <a:rPr lang="en-CA" sz="900" dirty="0"/>
              <a:t>IBM </a:t>
            </a:r>
            <a:r>
              <a:rPr lang="en-CA" sz="900" dirty="0" err="1"/>
              <a:t>watsonx</a:t>
            </a:r>
            <a:r>
              <a:rPr lang="en-CA" sz="900" dirty="0"/>
              <a:t> Assistant </a:t>
            </a:r>
            <a:r>
              <a:rPr lang="en-US" dirty="0"/>
              <a:t>includes models that detect ambiguous questions from the user; this is a technique called Disambiguation. Disambiguation prevents </a:t>
            </a:r>
            <a:r>
              <a:rPr lang="en-CA" sz="900" dirty="0"/>
              <a:t>IBM </a:t>
            </a:r>
            <a:r>
              <a:rPr lang="en-CA" sz="900" dirty="0" err="1"/>
              <a:t>watsonx</a:t>
            </a:r>
            <a:r>
              <a:rPr lang="en-CA" sz="900" dirty="0"/>
              <a:t> Assistant</a:t>
            </a:r>
            <a:r>
              <a:rPr lang="en-US" dirty="0"/>
              <a:t> from jumping to conclusions. Instead, it asks the customer questions to clarify their intent. This is a capability that can be turned on or off for specific portions of the overall conversation flow.</a:t>
            </a:r>
          </a:p>
          <a:p>
            <a:endParaRPr lang="en-US" dirty="0"/>
          </a:p>
          <a:p>
            <a:r>
              <a:rPr lang="en-US" b="1" dirty="0"/>
              <a:t>Citations</a:t>
            </a:r>
            <a:r>
              <a:rPr lang="en-US" dirty="0"/>
              <a:t>:</a:t>
            </a:r>
          </a:p>
          <a:p>
            <a:endParaRPr lang="en-US" dirty="0"/>
          </a:p>
          <a:p>
            <a:pPr marL="171450" indent="-171450">
              <a:buFont typeface="Arial" panose="020B0604020202020204" pitchFamily="34" charset="0"/>
              <a:buChar char="•"/>
            </a:pPr>
            <a:r>
              <a:rPr lang="en-US" dirty="0">
                <a:hlinkClick r:id="rId3"/>
              </a:rPr>
              <a:t>https://medium.com/ibm-watson/prevent-stuck-conversations-with-disambiguation-suggestions-db4a40ee102f</a:t>
            </a:r>
            <a:r>
              <a:rPr lang="en-US" dirty="0"/>
              <a:t> </a:t>
            </a:r>
          </a:p>
          <a:p>
            <a:pPr marL="171450" indent="-171450">
              <a:buFont typeface="Arial" panose="020B0604020202020204" pitchFamily="34" charset="0"/>
              <a:buChar char="•"/>
            </a:pPr>
            <a:r>
              <a:rPr lang="en-US" dirty="0">
                <a:hlinkClick r:id="rId4"/>
              </a:rPr>
              <a:t>https://www.ibm.com/products/watson-assistant/demos/lendyr/demo.html?section=accessible-scalable-ai&amp;panel=accessible-ask-clarifying-questions</a:t>
            </a:r>
            <a:r>
              <a:rPr lang="en-US" dirty="0"/>
              <a:t> </a:t>
            </a:r>
          </a:p>
          <a:p>
            <a:pPr marL="171450" indent="-171450">
              <a:buFont typeface="Arial" panose="020B0604020202020204" pitchFamily="34" charset="0"/>
              <a:buChar char="•"/>
            </a:pPr>
            <a:r>
              <a:rPr lang="en-US" dirty="0">
                <a:hlinkClick r:id="rId5"/>
              </a:rPr>
              <a:t>https://ibm.box.com/v/wa-nlu-deepdive</a:t>
            </a:r>
            <a:r>
              <a:rPr lang="en-US" dirty="0"/>
              <a:t> (IBMers only)</a:t>
            </a:r>
          </a:p>
        </p:txBody>
      </p:sp>
      <p:sp>
        <p:nvSpPr>
          <p:cNvPr id="2" name="Slide Number Placeholder 1">
            <a:extLst>
              <a:ext uri="{FF2B5EF4-FFF2-40B4-BE49-F238E27FC236}">
                <a16:creationId xmlns:a16="http://schemas.microsoft.com/office/drawing/2014/main" id="{7943AF11-09A4-B218-1F3E-17F8AC8E4F36}"/>
              </a:ext>
            </a:extLst>
          </p:cNvPr>
          <p:cNvSpPr>
            <a:spLocks noGrp="1"/>
          </p:cNvSpPr>
          <p:nvPr>
            <p:ph type="sldNum" sz="quarter" idx="5"/>
          </p:nvPr>
        </p:nvSpPr>
        <p:spPr/>
        <p:txBody>
          <a:bodyPr/>
          <a:lstStyle/>
          <a:p>
            <a:fld id="{A046062C-7161-3846-B438-924AFF83CE28}" type="slidenum">
              <a:rPr lang="en-US" smtClean="0"/>
              <a:pPr/>
              <a:t>21</a:t>
            </a:fld>
            <a:endParaRPr lang="en-US" dirty="0"/>
          </a:p>
        </p:txBody>
      </p:sp>
    </p:spTree>
    <p:extLst>
      <p:ext uri="{BB962C8B-B14F-4D97-AF65-F5344CB8AC3E}">
        <p14:creationId xmlns:p14="http://schemas.microsoft.com/office/powerpoint/2010/main" val="3234935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06710" y="2413000"/>
            <a:ext cx="6419088" cy="5990336"/>
          </a:xfrm>
          <a:prstGeom prst="rect">
            <a:avLst/>
          </a:prstGeom>
        </p:spPr>
        <p:txBody>
          <a:bodyPr/>
          <a:lstStyle/>
          <a:p>
            <a:r>
              <a:rPr lang="en-US" dirty="0"/>
              <a:t>Much of an organization’s institutional knowledge is buried in unstructured documents. With the addition of Watson Discovery, organizations can catalog unstructured information from their document repositories and enable people to ask natural language questions against them. The</a:t>
            </a:r>
            <a:r>
              <a:rPr lang="en-CA" sz="900" dirty="0"/>
              <a:t> </a:t>
            </a:r>
            <a:r>
              <a:rPr lang="en-CA" sz="900" dirty="0" err="1"/>
              <a:t>watsonx</a:t>
            </a:r>
            <a:r>
              <a:rPr lang="en-CA" sz="900" dirty="0"/>
              <a:t> Assistant </a:t>
            </a:r>
            <a:r>
              <a:rPr lang="en-US" dirty="0"/>
              <a:t>search skill is the mechanism used to integrate a virtual assistant to the Watson Discovery service that has cataloged the organization’s documents.</a:t>
            </a:r>
          </a:p>
          <a:p>
            <a:endParaRPr lang="en-US" dirty="0"/>
          </a:p>
          <a:p>
            <a:r>
              <a:rPr lang="en-CA" sz="900" dirty="0"/>
              <a:t>IBM </a:t>
            </a:r>
            <a:r>
              <a:rPr lang="en-CA" sz="900" dirty="0" err="1"/>
              <a:t>watsonx</a:t>
            </a:r>
            <a:r>
              <a:rPr lang="en-CA" sz="900" dirty="0"/>
              <a:t> Assistant </a:t>
            </a:r>
            <a:r>
              <a:rPr lang="en-US" dirty="0"/>
              <a:t>integration with Watson Discovery means agents no longer need to manually read documents and use Find (Control-F) to look for specific bits of information. </a:t>
            </a:r>
            <a:r>
              <a:rPr lang="en-CA" sz="900" dirty="0"/>
              <a:t>IBM </a:t>
            </a:r>
            <a:r>
              <a:rPr lang="en-CA" sz="900" dirty="0" err="1"/>
              <a:t>watsonx</a:t>
            </a:r>
            <a:r>
              <a:rPr lang="en-CA" sz="900" dirty="0"/>
              <a:t> Assistant </a:t>
            </a:r>
            <a:r>
              <a:rPr lang="en-US" dirty="0"/>
              <a:t>search skill enables customers themselves to ask questions against large corpuses of data from within a virtual assistant.</a:t>
            </a:r>
          </a:p>
          <a:p>
            <a:endParaRPr lang="en-US" dirty="0"/>
          </a:p>
          <a:p>
            <a:r>
              <a:rPr lang="en-US" dirty="0"/>
              <a:t>In addition, when paired with </a:t>
            </a:r>
            <a:r>
              <a:rPr lang="en-US" dirty="0" err="1"/>
              <a:t>watsonx.ai</a:t>
            </a:r>
            <a:r>
              <a:rPr lang="en-US" dirty="0"/>
              <a:t> and large language models (LLMs), the Assistant generates succinct, to the point, </a:t>
            </a:r>
            <a:r>
              <a:rPr lang="en-US"/>
              <a:t>and natural sounding </a:t>
            </a:r>
            <a:r>
              <a:rPr lang="en-US" dirty="0"/>
              <a:t>answers.</a:t>
            </a:r>
          </a:p>
          <a:p>
            <a:endParaRPr lang="en-US" dirty="0"/>
          </a:p>
          <a:p>
            <a:r>
              <a:rPr lang="en-US" b="1" dirty="0"/>
              <a:t>Citations</a:t>
            </a:r>
            <a:r>
              <a:rPr lang="en-US" dirty="0"/>
              <a:t>:</a:t>
            </a:r>
          </a:p>
          <a:p>
            <a:endParaRPr lang="en-US" dirty="0"/>
          </a:p>
          <a:p>
            <a:pPr marL="171450" indent="-171450">
              <a:buFont typeface="Arial" panose="020B0604020202020204" pitchFamily="34" charset="0"/>
              <a:buChar char="•"/>
            </a:pPr>
            <a:r>
              <a:rPr lang="en-US" dirty="0">
                <a:hlinkClick r:id="rId3"/>
              </a:rPr>
              <a:t>https://medium.com/ibm-watson/answering-more-questions-with-minimal-effort-46eb0b5c2b49</a:t>
            </a:r>
            <a:r>
              <a:rPr lang="en-US" dirty="0"/>
              <a:t> </a:t>
            </a:r>
          </a:p>
          <a:p>
            <a:pPr marL="171450" indent="-171450">
              <a:buFont typeface="Arial" panose="020B0604020202020204" pitchFamily="34" charset="0"/>
              <a:buChar char="•"/>
            </a:pPr>
            <a:r>
              <a:rPr lang="en-US" dirty="0">
                <a:hlinkClick r:id="rId4"/>
              </a:rPr>
              <a:t>https://www.ibm.com/products/watson-assistant/demos/lendyr/demo.html?section=accessible-scalable-ai&amp;panel=accessible-search</a:t>
            </a:r>
            <a:r>
              <a:rPr lang="en-US" dirty="0"/>
              <a:t> </a:t>
            </a:r>
          </a:p>
          <a:p>
            <a:pPr marL="171450" indent="-171450">
              <a:buFont typeface="Arial" panose="020B0604020202020204" pitchFamily="34" charset="0"/>
              <a:buChar char="•"/>
            </a:pPr>
            <a:r>
              <a:rPr lang="en-US" dirty="0">
                <a:hlinkClick r:id="rId5"/>
              </a:rPr>
              <a:t>https://ibm.box.com/v/wa-integrations-deepdive</a:t>
            </a:r>
            <a:r>
              <a:rPr lang="en-US" dirty="0"/>
              <a:t>  (IBMers only)</a:t>
            </a:r>
          </a:p>
        </p:txBody>
      </p:sp>
      <p:sp>
        <p:nvSpPr>
          <p:cNvPr id="5" name="Slide Image Placeholder 4">
            <a:extLst>
              <a:ext uri="{FF2B5EF4-FFF2-40B4-BE49-F238E27FC236}">
                <a16:creationId xmlns:a16="http://schemas.microsoft.com/office/drawing/2014/main" id="{6D193529-D794-7CE7-DB47-110AA5C5EDDC}"/>
              </a:ext>
            </a:extLst>
          </p:cNvPr>
          <p:cNvSpPr>
            <a:spLocks noGrp="1" noRot="1" noChangeAspect="1"/>
          </p:cNvSpPr>
          <p:nvPr>
            <p:ph type="sldImg"/>
          </p:nvPr>
        </p:nvSpPr>
        <p:spPr>
          <a:xfrm>
            <a:off x="1616075" y="190500"/>
            <a:ext cx="3625850" cy="2039938"/>
          </a:xfrm>
        </p:spPr>
      </p:sp>
      <p:sp>
        <p:nvSpPr>
          <p:cNvPr id="2" name="Slide Number Placeholder 1">
            <a:extLst>
              <a:ext uri="{FF2B5EF4-FFF2-40B4-BE49-F238E27FC236}">
                <a16:creationId xmlns:a16="http://schemas.microsoft.com/office/drawing/2014/main" id="{DD466A6B-ABE3-3137-93DB-5313232CA2D8}"/>
              </a:ext>
            </a:extLst>
          </p:cNvPr>
          <p:cNvSpPr>
            <a:spLocks noGrp="1"/>
          </p:cNvSpPr>
          <p:nvPr>
            <p:ph type="sldNum" sz="quarter" idx="5"/>
          </p:nvPr>
        </p:nvSpPr>
        <p:spPr/>
        <p:txBody>
          <a:bodyPr/>
          <a:lstStyle/>
          <a:p>
            <a:fld id="{A046062C-7161-3846-B438-924AFF83CE28}" type="slidenum">
              <a:rPr lang="en-US" smtClean="0"/>
              <a:pPr/>
              <a:t>22</a:t>
            </a:fld>
            <a:endParaRPr lang="en-US" dirty="0"/>
          </a:p>
        </p:txBody>
      </p:sp>
    </p:spTree>
    <p:extLst>
      <p:ext uri="{BB962C8B-B14F-4D97-AF65-F5344CB8AC3E}">
        <p14:creationId xmlns:p14="http://schemas.microsoft.com/office/powerpoint/2010/main" val="951808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06710" y="2413000"/>
            <a:ext cx="6419088" cy="5990336"/>
          </a:xfrm>
          <a:prstGeom prst="rect">
            <a:avLst/>
          </a:prstGeom>
        </p:spPr>
        <p:txBody>
          <a:bodyPr/>
          <a:lstStyle/>
          <a:p>
            <a:r>
              <a:rPr lang="en-US" dirty="0"/>
              <a:t>IBM’s unique universal language model allows clients to support their customers across any language, with higher accuracy, and a minimal amount of training.</a:t>
            </a:r>
          </a:p>
          <a:p>
            <a:endParaRPr lang="en-US" dirty="0"/>
          </a:p>
          <a:p>
            <a:r>
              <a:rPr lang="en-US" dirty="0"/>
              <a:t>This self-explanatory slide includes comparative benchmark test results against another popular vendor, which shows that </a:t>
            </a:r>
            <a:r>
              <a:rPr lang="en-CA" sz="900" dirty="0"/>
              <a:t>IBM </a:t>
            </a:r>
            <a:r>
              <a:rPr lang="en-CA" sz="900" dirty="0" err="1"/>
              <a:t>watsonx</a:t>
            </a:r>
            <a:r>
              <a:rPr lang="en-CA" sz="900" dirty="0"/>
              <a:t> Assistant </a:t>
            </a:r>
            <a:r>
              <a:rPr lang="en-US" dirty="0"/>
              <a:t>can be trained in a small fraction of the time, while still outperforming in terms of accuracy.</a:t>
            </a:r>
          </a:p>
          <a:p>
            <a:endParaRPr lang="en-US" dirty="0"/>
          </a:p>
          <a:p>
            <a:r>
              <a:rPr lang="en-US" dirty="0"/>
              <a:t>Learn more here: </a:t>
            </a:r>
            <a:r>
              <a:rPr lang="en-US" dirty="0">
                <a:hlinkClick r:id="rId3"/>
              </a:rPr>
              <a:t>https://medium.com/ibm-watson/an-assistant-for-any-language-69e12a75024f</a:t>
            </a:r>
            <a:r>
              <a:rPr lang="en-US" dirty="0"/>
              <a:t> </a:t>
            </a:r>
          </a:p>
        </p:txBody>
      </p:sp>
      <p:sp>
        <p:nvSpPr>
          <p:cNvPr id="5" name="Slide Image Placeholder 4">
            <a:extLst>
              <a:ext uri="{FF2B5EF4-FFF2-40B4-BE49-F238E27FC236}">
                <a16:creationId xmlns:a16="http://schemas.microsoft.com/office/drawing/2014/main" id="{1AB57793-281B-B9A6-F539-6938DF4BD82B}"/>
              </a:ext>
            </a:extLst>
          </p:cNvPr>
          <p:cNvSpPr>
            <a:spLocks noGrp="1" noRot="1" noChangeAspect="1"/>
          </p:cNvSpPr>
          <p:nvPr>
            <p:ph type="sldImg"/>
          </p:nvPr>
        </p:nvSpPr>
        <p:spPr>
          <a:xfrm>
            <a:off x="1628775" y="228600"/>
            <a:ext cx="3575050" cy="2011363"/>
          </a:xfrm>
        </p:spPr>
      </p:sp>
      <p:sp>
        <p:nvSpPr>
          <p:cNvPr id="2" name="Slide Number Placeholder 1">
            <a:extLst>
              <a:ext uri="{FF2B5EF4-FFF2-40B4-BE49-F238E27FC236}">
                <a16:creationId xmlns:a16="http://schemas.microsoft.com/office/drawing/2014/main" id="{C42400EA-8B81-5FA7-DABC-A3F6F44B1286}"/>
              </a:ext>
            </a:extLst>
          </p:cNvPr>
          <p:cNvSpPr>
            <a:spLocks noGrp="1"/>
          </p:cNvSpPr>
          <p:nvPr>
            <p:ph type="sldNum" sz="quarter" idx="5"/>
          </p:nvPr>
        </p:nvSpPr>
        <p:spPr/>
        <p:txBody>
          <a:bodyPr/>
          <a:lstStyle/>
          <a:p>
            <a:fld id="{A046062C-7161-3846-B438-924AFF83CE28}" type="slidenum">
              <a:rPr lang="en-US" smtClean="0"/>
              <a:pPr/>
              <a:t>23</a:t>
            </a:fld>
            <a:endParaRPr lang="en-US" dirty="0"/>
          </a:p>
        </p:txBody>
      </p:sp>
    </p:spTree>
    <p:extLst>
      <p:ext uri="{BB962C8B-B14F-4D97-AF65-F5344CB8AC3E}">
        <p14:creationId xmlns:p14="http://schemas.microsoft.com/office/powerpoint/2010/main" val="918142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900" dirty="0"/>
              <a:t>Setting up a multilingual virtual assistant involves either one-time or runtime translation. </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900" dirty="0"/>
          </a:p>
          <a:p>
            <a:pPr marL="0" marR="0" lvl="0" indent="0" algn="l" defTabSz="914400" rtl="0" eaLnBrk="1" fontAlgn="auto" latinLnBrk="0" hangingPunct="1">
              <a:lnSpc>
                <a:spcPct val="100000"/>
              </a:lnSpc>
              <a:spcBef>
                <a:spcPts val="600"/>
              </a:spcBef>
              <a:spcAft>
                <a:spcPts val="0"/>
              </a:spcAft>
              <a:buClrTx/>
              <a:buSzTx/>
              <a:buFontTx/>
              <a:buNone/>
              <a:tabLst/>
              <a:defRPr/>
            </a:pPr>
            <a:r>
              <a:rPr lang="en-US" sz="900" dirty="0"/>
              <a:t>An assistant is usually built in the primary language used by users. For users that do not speak that language, clients can translate what the assistant says to their language and translate what they say back to the assistant language at every utterance. This is runtime or real-time translation. This allows clients to only maintain one virtual assistant and still interact with end users in any language, which means less building and management. For the translation service, clients can use watsonx LLMs, a partner translation service such as NeuralSeek, or a third-party translation service of a client’s choosing.</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900" dirty="0"/>
          </a:p>
          <a:p>
            <a:pPr marL="0" marR="0" lvl="0" indent="0" algn="l" defTabSz="914400" rtl="0" eaLnBrk="1" fontAlgn="auto" latinLnBrk="0" hangingPunct="1">
              <a:lnSpc>
                <a:spcPct val="100000"/>
              </a:lnSpc>
              <a:spcBef>
                <a:spcPts val="600"/>
              </a:spcBef>
              <a:spcAft>
                <a:spcPts val="0"/>
              </a:spcAft>
              <a:buClrTx/>
              <a:buSzTx/>
              <a:buFontTx/>
              <a:buNone/>
              <a:tabLst/>
              <a:defRPr/>
            </a:pPr>
            <a:r>
              <a:rPr lang="en-US" sz="900" dirty="0"/>
              <a:t>Another approach is to translate the primary language assistant and add a secondary language assistant. In this scenario, clients make updates to the primary assistant and then push changes to the secondary language assistant with either manual or machine translation. The reason clients choose this option is because it provides granular control over every single word that the secondary language virtual assistant generates. With runtime translation, the client is relying on a real time machine translation, which may not work optimally in all use cases. Adding secondary language assistants doesn't mean the whole process is is manual. Typically, clients first rely on machine or watsonx LLM-powered translation,  and then curate it with experts in both languages. </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900" dirty="0"/>
          </a:p>
          <a:p>
            <a:pPr marL="0" marR="0" lvl="0" indent="0" algn="l" defTabSz="914400" rtl="0" eaLnBrk="1" fontAlgn="auto" latinLnBrk="0" hangingPunct="1">
              <a:lnSpc>
                <a:spcPct val="100000"/>
              </a:lnSpc>
              <a:spcBef>
                <a:spcPts val="600"/>
              </a:spcBef>
              <a:spcAft>
                <a:spcPts val="0"/>
              </a:spcAft>
              <a:buClrTx/>
              <a:buSzTx/>
              <a:buFontTx/>
              <a:buNone/>
              <a:tabLst/>
              <a:defRPr/>
            </a:pPr>
            <a:r>
              <a:rPr lang="en-US" sz="900" dirty="0"/>
              <a:t>Thus, watsonx Assistant gives clients the flexibility to choose whichever approach for translation works best for their use case. It supports manual, LLM-powered and machine-powered translation, whether asynchronous or at runtime. </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900" dirty="0"/>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900" dirty="0"/>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900" dirty="0"/>
          </a:p>
          <a:p>
            <a:endParaRPr lang="en-US" dirty="0"/>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86BD4872-E1BC-7C48-98B7-3E69539B1A44}" type="slidenum">
              <a:rPr lang="en-US" smtClean="0"/>
              <a:t>24</a:t>
            </a:fld>
            <a:endParaRPr lang="en-US" dirty="0"/>
          </a:p>
        </p:txBody>
      </p:sp>
    </p:spTree>
    <p:extLst>
      <p:ext uri="{BB962C8B-B14F-4D97-AF65-F5344CB8AC3E}">
        <p14:creationId xmlns:p14="http://schemas.microsoft.com/office/powerpoint/2010/main" val="3185177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06710" y="2413000"/>
            <a:ext cx="6419088" cy="5990336"/>
          </a:xfrm>
          <a:prstGeom prst="rect">
            <a:avLst/>
          </a:prstGeom>
        </p:spPr>
        <p:txBody>
          <a:bodyPr/>
          <a:lstStyle/>
          <a:p>
            <a:r>
              <a:rPr lang="en-US" dirty="0"/>
              <a:t>An increasing number of clients are moving their contact center software to the cloud. This type of software is called contact center as a service (</a:t>
            </a:r>
            <a:r>
              <a:rPr lang="en-US" dirty="0" err="1"/>
              <a:t>CCaaS</a:t>
            </a:r>
            <a:r>
              <a:rPr lang="en-US" dirty="0"/>
              <a:t>). </a:t>
            </a:r>
          </a:p>
          <a:p>
            <a:endParaRPr lang="en-US" dirty="0"/>
          </a:p>
          <a:p>
            <a:r>
              <a:rPr lang="en-CA" sz="900" dirty="0"/>
              <a:t>IBM </a:t>
            </a:r>
            <a:r>
              <a:rPr lang="en-CA" sz="900" dirty="0" err="1"/>
              <a:t>watsonx</a:t>
            </a:r>
            <a:r>
              <a:rPr lang="en-CA" sz="900" dirty="0"/>
              <a:t> Assistant </a:t>
            </a:r>
            <a:r>
              <a:rPr lang="en-US" dirty="0"/>
              <a:t>offers built-in integration with several vendors, as shown on this slide, with additional vendor integration support planned.</a:t>
            </a:r>
          </a:p>
          <a:p>
            <a:endParaRPr lang="en-US" dirty="0"/>
          </a:p>
          <a:p>
            <a:r>
              <a:rPr lang="en-US" b="1" dirty="0"/>
              <a:t>Citations</a:t>
            </a:r>
            <a:r>
              <a:rPr lang="en-US" dirty="0"/>
              <a:t>:</a:t>
            </a:r>
          </a:p>
          <a:p>
            <a:endParaRPr lang="en-US" dirty="0"/>
          </a:p>
          <a:p>
            <a:pPr marL="171450" indent="-171450">
              <a:buFont typeface="Arial" panose="020B0604020202020204" pitchFamily="34" charset="0"/>
              <a:buChar char="•"/>
            </a:pPr>
            <a:r>
              <a:rPr lang="en-US" dirty="0">
                <a:hlinkClick r:id="rId3"/>
              </a:rPr>
              <a:t>https://www.ibm.com/blogs/journey-to-ai/2022/08/press-one-for-call-center-modernization/</a:t>
            </a:r>
            <a:r>
              <a:rPr lang="en-US" dirty="0"/>
              <a:t> </a:t>
            </a:r>
          </a:p>
          <a:p>
            <a:pPr marL="171450" indent="-171450">
              <a:buFont typeface="Arial" panose="020B0604020202020204" pitchFamily="34" charset="0"/>
              <a:buChar char="•"/>
            </a:pPr>
            <a:r>
              <a:rPr lang="en-US" dirty="0">
                <a:hlinkClick r:id="rId4"/>
              </a:rPr>
              <a:t>https://www.ibm.com/products/watson-assistant/demos/lendyr/demo.html?section=index&amp;panel=live-agent</a:t>
            </a:r>
            <a:r>
              <a:rPr lang="en-US" dirty="0"/>
              <a:t> </a:t>
            </a:r>
          </a:p>
          <a:p>
            <a:pPr marL="171450" indent="-171450">
              <a:buFont typeface="Arial" panose="020B0604020202020204" pitchFamily="34" charset="0"/>
              <a:buChar char="•"/>
            </a:pPr>
            <a:r>
              <a:rPr lang="en-US" dirty="0">
                <a:hlinkClick r:id="rId5"/>
              </a:rPr>
              <a:t>https://ibm.box.com/v/wa-voice-deepdive</a:t>
            </a:r>
            <a:r>
              <a:rPr lang="en-US" dirty="0"/>
              <a:t>  (IBMers only)</a:t>
            </a:r>
          </a:p>
        </p:txBody>
      </p:sp>
      <p:sp>
        <p:nvSpPr>
          <p:cNvPr id="5" name="Slide Image Placeholder 4">
            <a:extLst>
              <a:ext uri="{FF2B5EF4-FFF2-40B4-BE49-F238E27FC236}">
                <a16:creationId xmlns:a16="http://schemas.microsoft.com/office/drawing/2014/main" id="{428A0CF2-DD4F-C86D-6250-451FC4F5B7C1}"/>
              </a:ext>
            </a:extLst>
          </p:cNvPr>
          <p:cNvSpPr>
            <a:spLocks noGrp="1" noRot="1" noChangeAspect="1"/>
          </p:cNvSpPr>
          <p:nvPr>
            <p:ph type="sldImg"/>
          </p:nvPr>
        </p:nvSpPr>
        <p:spPr>
          <a:xfrm>
            <a:off x="1646238" y="228600"/>
            <a:ext cx="3540125" cy="1990725"/>
          </a:xfrm>
        </p:spPr>
      </p:sp>
      <p:sp>
        <p:nvSpPr>
          <p:cNvPr id="2" name="Slide Number Placeholder 1">
            <a:extLst>
              <a:ext uri="{FF2B5EF4-FFF2-40B4-BE49-F238E27FC236}">
                <a16:creationId xmlns:a16="http://schemas.microsoft.com/office/drawing/2014/main" id="{9EE96795-C811-79C6-5939-28ACB27F1030}"/>
              </a:ext>
            </a:extLst>
          </p:cNvPr>
          <p:cNvSpPr>
            <a:spLocks noGrp="1"/>
          </p:cNvSpPr>
          <p:nvPr>
            <p:ph type="sldNum" sz="quarter" idx="5"/>
          </p:nvPr>
        </p:nvSpPr>
        <p:spPr/>
        <p:txBody>
          <a:bodyPr/>
          <a:lstStyle/>
          <a:p>
            <a:fld id="{A046062C-7161-3846-B438-924AFF83CE28}" type="slidenum">
              <a:rPr lang="en-US" smtClean="0"/>
              <a:pPr/>
              <a:t>25</a:t>
            </a:fld>
            <a:endParaRPr lang="en-US" dirty="0"/>
          </a:p>
        </p:txBody>
      </p:sp>
    </p:spTree>
    <p:extLst>
      <p:ext uri="{BB962C8B-B14F-4D97-AF65-F5344CB8AC3E}">
        <p14:creationId xmlns:p14="http://schemas.microsoft.com/office/powerpoint/2010/main" val="2356916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06710" y="2400300"/>
            <a:ext cx="6419088" cy="6003036"/>
          </a:xfrm>
          <a:prstGeom prst="rect">
            <a:avLst/>
          </a:prstGeom>
        </p:spPr>
        <p:txBody>
          <a:bodyPr/>
          <a:lstStyle/>
          <a:p>
            <a:r>
              <a:rPr lang="en-US" dirty="0"/>
              <a:t>Key hallmarks of high-quality customer experiences are consistency and continuity. Given the range of issues customers need to express in the various omni-channel conversation interfaces, there will be many situations where a hybrid approach of both a virtual agent and a human agent will be needed. For sensitive and complex questions or requests, both organizations and customers alike may prefer a human agent. </a:t>
            </a:r>
          </a:p>
          <a:p>
            <a:endParaRPr lang="en-US" dirty="0"/>
          </a:p>
          <a:p>
            <a:r>
              <a:rPr lang="en-US" dirty="0"/>
              <a:t>The key point here is that the customer shouldn’t need to manually leave one channel to join another, and that the entire context and chat history is visible to both parties after a switch has been made from a virtual agent to a live agent. </a:t>
            </a:r>
          </a:p>
          <a:p>
            <a:endParaRPr lang="en-US" dirty="0"/>
          </a:p>
          <a:p>
            <a:r>
              <a:rPr lang="en-US" u="none" kern="1200" dirty="0">
                <a:effectLst/>
              </a:rPr>
              <a:t>IBM </a:t>
            </a:r>
            <a:r>
              <a:rPr lang="en-US" sz="900" dirty="0" err="1">
                <a:latin typeface="IBM Plex Sans" panose="020B0503050203000203" pitchFamily="34" charset="0"/>
              </a:rPr>
              <a:t>watsonx</a:t>
            </a:r>
            <a:r>
              <a:rPr lang="en-US" sz="900" dirty="0">
                <a:latin typeface="IBM Plex Sans" panose="020B0503050203000203" pitchFamily="34" charset="0"/>
              </a:rPr>
              <a:t> Assistant </a:t>
            </a:r>
            <a:r>
              <a:rPr lang="en-US" dirty="0"/>
              <a:t>has built-in integrations to hand conversations off to live agents in any of a number of messaging environments: Salesforce, Zendesk, Intercom, Facebook Messenger, Slack, telephony systems, and other custom applications. This is a no-code integration – no developers are needed.</a:t>
            </a:r>
          </a:p>
          <a:p>
            <a:endParaRPr lang="en-US" dirty="0"/>
          </a:p>
          <a:p>
            <a:r>
              <a:rPr lang="en-US" dirty="0"/>
              <a:t>Even after the hand-off is initiated, </a:t>
            </a:r>
            <a:r>
              <a:rPr lang="en-CA" sz="900" dirty="0"/>
              <a:t>IBM </a:t>
            </a:r>
            <a:r>
              <a:rPr lang="en-CA" sz="900" dirty="0" err="1"/>
              <a:t>watsonx</a:t>
            </a:r>
            <a:r>
              <a:rPr lang="en-CA" sz="900" dirty="0"/>
              <a:t> Assistant </a:t>
            </a:r>
            <a:r>
              <a:rPr lang="en-US" dirty="0"/>
              <a:t>stays with the customer, and continues to answer their questions while they wait for an agent’s response.</a:t>
            </a:r>
          </a:p>
          <a:p>
            <a:endParaRPr lang="en-US" dirty="0"/>
          </a:p>
          <a:p>
            <a:r>
              <a:rPr lang="en-US" b="1" dirty="0"/>
              <a:t>Citations</a:t>
            </a:r>
            <a:r>
              <a:rPr lang="en-US" dirty="0"/>
              <a:t>:</a:t>
            </a:r>
          </a:p>
          <a:p>
            <a:endParaRPr lang="en-US" dirty="0"/>
          </a:p>
          <a:p>
            <a:pPr marL="171450" indent="-171450">
              <a:buFont typeface="Arial" panose="020B0604020202020204" pitchFamily="34" charset="0"/>
              <a:buChar char="•"/>
            </a:pPr>
            <a:r>
              <a:rPr lang="en-US" dirty="0">
                <a:hlinkClick r:id="rId3"/>
              </a:rPr>
              <a:t>https://www.ibm.com/blogs/watson/2021/11/getting-started-with-the-new-watson-assistant-plan-it/</a:t>
            </a:r>
            <a:r>
              <a:rPr lang="en-US" dirty="0"/>
              <a:t> </a:t>
            </a:r>
          </a:p>
          <a:p>
            <a:pPr marL="171450" indent="-171450">
              <a:buFont typeface="Arial" panose="020B0604020202020204" pitchFamily="34" charset="0"/>
              <a:buChar char="•"/>
            </a:pPr>
            <a:r>
              <a:rPr lang="en-US" dirty="0">
                <a:hlinkClick r:id="rId4"/>
              </a:rPr>
              <a:t>https://www.ibm.com/products/watson-assistant/demos/lendyr/demo.html?section=index&amp;panel=live-agent</a:t>
            </a:r>
            <a:r>
              <a:rPr lang="en-US" dirty="0"/>
              <a:t> </a:t>
            </a:r>
          </a:p>
          <a:p>
            <a:pPr marL="171450" indent="-171450">
              <a:buFont typeface="Arial" panose="020B0604020202020204" pitchFamily="34" charset="0"/>
              <a:buChar char="•"/>
            </a:pPr>
            <a:r>
              <a:rPr lang="en-US" dirty="0">
                <a:hlinkClick r:id="rId5"/>
              </a:rPr>
              <a:t>https://ibm.box.com/v/wa-agentescalation-deepdive</a:t>
            </a:r>
            <a:r>
              <a:rPr lang="en-US" dirty="0"/>
              <a:t> (IBMers only)</a:t>
            </a:r>
          </a:p>
        </p:txBody>
      </p:sp>
      <p:sp>
        <p:nvSpPr>
          <p:cNvPr id="5" name="Slide Image Placeholder 4">
            <a:extLst>
              <a:ext uri="{FF2B5EF4-FFF2-40B4-BE49-F238E27FC236}">
                <a16:creationId xmlns:a16="http://schemas.microsoft.com/office/drawing/2014/main" id="{4FF9A1E1-F116-CE2F-6291-EE2626EAC859}"/>
              </a:ext>
            </a:extLst>
          </p:cNvPr>
          <p:cNvSpPr>
            <a:spLocks noGrp="1" noRot="1" noChangeAspect="1"/>
          </p:cNvSpPr>
          <p:nvPr>
            <p:ph type="sldImg"/>
          </p:nvPr>
        </p:nvSpPr>
        <p:spPr>
          <a:xfrm>
            <a:off x="1646238" y="254000"/>
            <a:ext cx="3540125" cy="1990725"/>
          </a:xfrm>
        </p:spPr>
      </p:sp>
      <p:sp>
        <p:nvSpPr>
          <p:cNvPr id="2" name="Slide Number Placeholder 1">
            <a:extLst>
              <a:ext uri="{FF2B5EF4-FFF2-40B4-BE49-F238E27FC236}">
                <a16:creationId xmlns:a16="http://schemas.microsoft.com/office/drawing/2014/main" id="{14C8BB59-3755-6FD3-6949-5E49C84497E6}"/>
              </a:ext>
            </a:extLst>
          </p:cNvPr>
          <p:cNvSpPr>
            <a:spLocks noGrp="1"/>
          </p:cNvSpPr>
          <p:nvPr>
            <p:ph type="sldNum" sz="quarter" idx="5"/>
          </p:nvPr>
        </p:nvSpPr>
        <p:spPr/>
        <p:txBody>
          <a:bodyPr/>
          <a:lstStyle/>
          <a:p>
            <a:fld id="{A046062C-7161-3846-B438-924AFF83CE28}" type="slidenum">
              <a:rPr lang="en-US" smtClean="0"/>
              <a:pPr/>
              <a:t>26</a:t>
            </a:fld>
            <a:endParaRPr lang="en-US" dirty="0"/>
          </a:p>
        </p:txBody>
      </p:sp>
    </p:spTree>
    <p:extLst>
      <p:ext uri="{BB962C8B-B14F-4D97-AF65-F5344CB8AC3E}">
        <p14:creationId xmlns:p14="http://schemas.microsoft.com/office/powerpoint/2010/main" val="1451107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06710" y="2400300"/>
            <a:ext cx="6419088" cy="6003036"/>
          </a:xfrm>
          <a:prstGeom prst="rect">
            <a:avLst/>
          </a:prstGeom>
        </p:spPr>
        <p:txBody>
          <a:bodyPr/>
          <a:lstStyle/>
          <a:p>
            <a:r>
              <a:rPr lang="en-US" dirty="0">
                <a:solidFill>
                  <a:srgbClr val="161616"/>
                </a:solidFill>
              </a:rPr>
              <a:t>As virtual assistants are pushed into production, </a:t>
            </a:r>
            <a:r>
              <a:rPr lang="en-CA" sz="900" dirty="0"/>
              <a:t>IBM </a:t>
            </a:r>
            <a:r>
              <a:rPr lang="en-CA" sz="900" dirty="0" err="1"/>
              <a:t>watsonx</a:t>
            </a:r>
            <a:r>
              <a:rPr lang="en-CA" sz="900" dirty="0"/>
              <a:t> Assistant </a:t>
            </a:r>
            <a:r>
              <a:rPr lang="en-US" dirty="0">
                <a:solidFill>
                  <a:srgbClr val="161616"/>
                </a:solidFill>
              </a:rPr>
              <a:t>tracks many metrics relating to their performance. There are higher-level counting statistics, like total conversations, and the number of messages. There are also business value-oriented metrics, like containment (deflection) rate, which represents the percentage of conversations where the virtual assistant satisfied the customer’s requests without a human agent’s help. </a:t>
            </a:r>
            <a:r>
              <a:rPr lang="en-CA" sz="900" dirty="0"/>
              <a:t>IBM </a:t>
            </a:r>
            <a:r>
              <a:rPr lang="en-CA" sz="900" dirty="0" err="1"/>
              <a:t>watsonx</a:t>
            </a:r>
            <a:r>
              <a:rPr lang="en-CA" sz="900" dirty="0"/>
              <a:t> Assistant </a:t>
            </a:r>
            <a:r>
              <a:rPr lang="en-US" dirty="0">
                <a:solidFill>
                  <a:srgbClr val="161616"/>
                </a:solidFill>
              </a:rPr>
              <a:t>includes easy-to-use analytics dashboards in its tooling, which allows clients to visualize trends in the user message data and take action to fix problems, iterate on improving conversation flows, and improve performance.</a:t>
            </a:r>
          </a:p>
          <a:p>
            <a:endParaRPr lang="en-US" dirty="0">
              <a:solidFill>
                <a:srgbClr val="161616"/>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61616"/>
                </a:solidFill>
              </a:rPr>
              <a:t>As an AI-oriented solution, </a:t>
            </a:r>
            <a:r>
              <a:rPr lang="en-CA" sz="900" dirty="0"/>
              <a:t>IBM </a:t>
            </a:r>
            <a:r>
              <a:rPr lang="en-CA" sz="900" dirty="0" err="1"/>
              <a:t>watsonx</a:t>
            </a:r>
            <a:r>
              <a:rPr lang="en-CA" sz="900" dirty="0"/>
              <a:t> Assistant </a:t>
            </a:r>
            <a:r>
              <a:rPr lang="en-US" dirty="0">
                <a:solidFill>
                  <a:srgbClr val="161616"/>
                </a:solidFill>
              </a:rPr>
              <a:t>uses machine learning (ML) techniques to make its virtual assistants even smarter - clients can turn on a feature for their virtual assistants to enable autolearning. </a:t>
            </a:r>
            <a:r>
              <a:rPr lang="en-CA" sz="900" dirty="0"/>
              <a:t>IBM </a:t>
            </a:r>
            <a:r>
              <a:rPr lang="en-CA" sz="900" dirty="0" err="1"/>
              <a:t>watsonx</a:t>
            </a:r>
            <a:r>
              <a:rPr lang="en-CA" sz="900" dirty="0"/>
              <a:t> Assistant </a:t>
            </a:r>
            <a:r>
              <a:rPr lang="en-US" dirty="0">
                <a:solidFill>
                  <a:srgbClr val="161616"/>
                </a:solidFill>
              </a:rPr>
              <a:t>then examines the metrics data as it looks for patterns in customer interactions, and then creates an improved experience based on what it has learned.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161616"/>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61616"/>
                </a:solidFill>
              </a:rPr>
              <a:t>For example, let’s say a client has a virtual assistant that provides weather information. It’s common practice for people to ask an ambiguous question like this: “What’s the weather now in downtown Toronto?” The client’s service offers multiple metrics for weather, so in the dialog flow, they use disambiguation to clarify what specific weather metric the user is interested in, by presenting an ordered list of options. If users tend to choose “temperature and precipitation” most of the time, </a:t>
            </a:r>
            <a:r>
              <a:rPr lang="en-CA" sz="900" dirty="0" err="1"/>
              <a:t>watsonx</a:t>
            </a:r>
            <a:r>
              <a:rPr lang="en-CA" sz="900" dirty="0"/>
              <a:t> Assistant </a:t>
            </a:r>
            <a:r>
              <a:rPr lang="en-US" dirty="0">
                <a:solidFill>
                  <a:srgbClr val="161616"/>
                </a:solidFill>
              </a:rPr>
              <a:t>can learn from this interaction and present this option at the top of the list to simplify the user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161616"/>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61616"/>
                </a:solidFill>
              </a:rPr>
              <a:t>The bottom screenshot on the right demonstrates another capability (click “Play” by clicking on the graphic) – how </a:t>
            </a:r>
            <a:r>
              <a:rPr lang="en-CA" sz="900" dirty="0"/>
              <a:t>IBM </a:t>
            </a:r>
            <a:r>
              <a:rPr lang="en-CA" sz="900" dirty="0" err="1"/>
              <a:t>watsonx</a:t>
            </a:r>
            <a:r>
              <a:rPr lang="en-CA" sz="900" dirty="0"/>
              <a:t> Assistant </a:t>
            </a:r>
            <a:r>
              <a:rPr lang="en-US" dirty="0">
                <a:solidFill>
                  <a:srgbClr val="161616"/>
                </a:solidFill>
              </a:rPr>
              <a:t>makes it easy for authors to identify, review and fix an existing flow—in the same day they identified the problem! This dashboard shows that customers are usually not completing this particular action – the purple color means they are abandoning it. The detail notes behind this short demo can be found in the </a:t>
            </a:r>
            <a:r>
              <a:rPr lang="en-CA" sz="900" dirty="0"/>
              <a:t>IBM </a:t>
            </a:r>
            <a:r>
              <a:rPr lang="en-CA" sz="900" dirty="0" err="1"/>
              <a:t>watsonx</a:t>
            </a:r>
            <a:r>
              <a:rPr lang="en-CA" sz="900" dirty="0"/>
              <a:t> Assistant </a:t>
            </a:r>
            <a:r>
              <a:rPr lang="en-US" dirty="0">
                <a:solidFill>
                  <a:srgbClr val="161616"/>
                </a:solidFill>
              </a:rPr>
              <a:t>presentation: </a:t>
            </a:r>
            <a:r>
              <a:rPr lang="en-US" dirty="0">
                <a:solidFill>
                  <a:srgbClr val="161616"/>
                </a:solidFill>
                <a:hlinkClick r:id="rId3"/>
              </a:rPr>
              <a:t>https://ibm.seismic.com/Link/Content/DC37bmD933CgW8WH6GgmVC3Wb2F3</a:t>
            </a:r>
            <a:r>
              <a:rPr lang="en-US" dirty="0">
                <a:solidFill>
                  <a:srgbClr val="161616"/>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161616"/>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161616"/>
                </a:solidFill>
              </a:rPr>
              <a:t>Citations</a:t>
            </a:r>
            <a:r>
              <a:rPr lang="en-US" dirty="0">
                <a:solidFill>
                  <a:srgbClr val="161616"/>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161616"/>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161616"/>
                </a:solidFill>
                <a:hlinkClick r:id="rId4"/>
              </a:rPr>
              <a:t>https://www.ibm.com/blogs/watson/2022/01/getting-started-with-the-new-watson-assistant-part-iii-test-and-deploy/</a:t>
            </a:r>
            <a:r>
              <a:rPr lang="en-US" dirty="0">
                <a:solidFill>
                  <a:srgbClr val="161616"/>
                </a:solidFill>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161616"/>
                </a:solidFill>
                <a:hlinkClick r:id="rId5"/>
              </a:rPr>
              <a:t>https://ibm.box.com/s/59kjj2ehtdich9drffo6fmtqzr7yemh9</a:t>
            </a:r>
            <a:r>
              <a:rPr lang="en-US" dirty="0">
                <a:solidFill>
                  <a:srgbClr val="161616"/>
                </a:solidFill>
              </a:rPr>
              <a:t> (IBMers only)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161616"/>
                </a:solidFill>
                <a:hlinkClick r:id="rId6"/>
              </a:rPr>
              <a:t>https://ibm.box.com/v/wa-analytics-deepdive</a:t>
            </a:r>
            <a:r>
              <a:rPr lang="en-US" dirty="0">
                <a:solidFill>
                  <a:srgbClr val="161616"/>
                </a:solidFill>
              </a:rPr>
              <a:t> (IBMers 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61616"/>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161616"/>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161616"/>
              </a:solidFill>
            </a:endParaRPr>
          </a:p>
        </p:txBody>
      </p:sp>
      <p:sp>
        <p:nvSpPr>
          <p:cNvPr id="5" name="Slide Image Placeholder 4">
            <a:extLst>
              <a:ext uri="{FF2B5EF4-FFF2-40B4-BE49-F238E27FC236}">
                <a16:creationId xmlns:a16="http://schemas.microsoft.com/office/drawing/2014/main" id="{FF40309B-2CBB-3962-2FD8-1FE95946E63B}"/>
              </a:ext>
            </a:extLst>
          </p:cNvPr>
          <p:cNvSpPr>
            <a:spLocks noGrp="1" noRot="1" noChangeAspect="1"/>
          </p:cNvSpPr>
          <p:nvPr>
            <p:ph type="sldImg"/>
          </p:nvPr>
        </p:nvSpPr>
        <p:spPr>
          <a:xfrm>
            <a:off x="1633538" y="215900"/>
            <a:ext cx="3565525" cy="2005013"/>
          </a:xfrm>
        </p:spPr>
      </p:sp>
      <p:sp>
        <p:nvSpPr>
          <p:cNvPr id="2" name="Slide Number Placeholder 1">
            <a:extLst>
              <a:ext uri="{FF2B5EF4-FFF2-40B4-BE49-F238E27FC236}">
                <a16:creationId xmlns:a16="http://schemas.microsoft.com/office/drawing/2014/main" id="{6C1A20E4-83FB-16A0-43D7-07CBD3F4B15B}"/>
              </a:ext>
            </a:extLst>
          </p:cNvPr>
          <p:cNvSpPr>
            <a:spLocks noGrp="1"/>
          </p:cNvSpPr>
          <p:nvPr>
            <p:ph type="sldNum" sz="quarter" idx="5"/>
          </p:nvPr>
        </p:nvSpPr>
        <p:spPr/>
        <p:txBody>
          <a:bodyPr/>
          <a:lstStyle/>
          <a:p>
            <a:fld id="{A046062C-7161-3846-B438-924AFF83CE28}" type="slidenum">
              <a:rPr lang="en-US" smtClean="0"/>
              <a:pPr/>
              <a:t>27</a:t>
            </a:fld>
            <a:endParaRPr lang="en-US" dirty="0"/>
          </a:p>
        </p:txBody>
      </p:sp>
    </p:spTree>
    <p:extLst>
      <p:ext uri="{BB962C8B-B14F-4D97-AF65-F5344CB8AC3E}">
        <p14:creationId xmlns:p14="http://schemas.microsoft.com/office/powerpoint/2010/main" val="7423475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5C18B1D1-D895-83D7-C1E2-DE044C679EB5}"/>
              </a:ext>
            </a:extLst>
          </p:cNvPr>
          <p:cNvSpPr>
            <a:spLocks noGrp="1" noRot="1" noChangeAspect="1"/>
          </p:cNvSpPr>
          <p:nvPr>
            <p:ph type="sldImg"/>
          </p:nvPr>
        </p:nvSpPr>
        <p:spPr>
          <a:xfrm>
            <a:off x="1639888" y="204788"/>
            <a:ext cx="3578225" cy="2012950"/>
          </a:xfrm>
        </p:spPr>
      </p:sp>
      <p:sp>
        <p:nvSpPr>
          <p:cNvPr id="6" name="Notes Placeholder 5">
            <a:extLst>
              <a:ext uri="{FF2B5EF4-FFF2-40B4-BE49-F238E27FC236}">
                <a16:creationId xmlns:a16="http://schemas.microsoft.com/office/drawing/2014/main" id="{01B96323-EA38-51A4-F191-2647D8E89556}"/>
              </a:ext>
            </a:extLst>
          </p:cNvPr>
          <p:cNvSpPr>
            <a:spLocks noGrp="1"/>
          </p:cNvSpPr>
          <p:nvPr>
            <p:ph type="body" idx="1"/>
          </p:nvPr>
        </p:nvSpPr>
        <p:spPr>
          <a:xfrm>
            <a:off x="206710" y="2400300"/>
            <a:ext cx="6419088" cy="6003036"/>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Access control provides collaborators with roles that set different levels of permissions to view and configure </a:t>
            </a:r>
            <a:r>
              <a:rPr lang="en-CA" sz="900" dirty="0"/>
              <a:t>IBM </a:t>
            </a:r>
            <a:r>
              <a:rPr lang="en-CA" sz="900" dirty="0" err="1"/>
              <a:t>watsonx</a:t>
            </a:r>
            <a:r>
              <a:rPr lang="en-CA" sz="900" dirty="0"/>
              <a:t> Assistant </a:t>
            </a:r>
            <a:r>
              <a:rPr lang="en-US" dirty="0"/>
              <a:t>skills. This feature, coupled with the ability to apply versioning, ensures a complete lifecycle management capability.</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b="1" dirty="0"/>
              <a:t>Citations</a:t>
            </a:r>
            <a:r>
              <a:rPr lang="en-US" b="0" dirty="0"/>
              <a: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hlinkClick r:id="rId3"/>
              </a:rPr>
              <a:t>https://ibm.box.com/v/wa-lifecycle-deepdive</a:t>
            </a:r>
            <a:r>
              <a:rPr lang="en-US" dirty="0"/>
              <a:t> (IBMers only)</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hlinkClick r:id="rId4"/>
              </a:rPr>
              <a:t>https://ibm.box.com/v/wa-enterpriseadmin-deepdive</a:t>
            </a:r>
            <a:r>
              <a:rPr lang="en-US" dirty="0"/>
              <a:t> (IBMers only)</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p:txBody>
      </p:sp>
      <p:sp>
        <p:nvSpPr>
          <p:cNvPr id="2" name="Slide Number Placeholder 1">
            <a:extLst>
              <a:ext uri="{FF2B5EF4-FFF2-40B4-BE49-F238E27FC236}">
                <a16:creationId xmlns:a16="http://schemas.microsoft.com/office/drawing/2014/main" id="{FA36DF15-79F1-6CBE-53EF-F244B9451CA5}"/>
              </a:ext>
            </a:extLst>
          </p:cNvPr>
          <p:cNvSpPr>
            <a:spLocks noGrp="1"/>
          </p:cNvSpPr>
          <p:nvPr>
            <p:ph type="sldNum" sz="quarter" idx="5"/>
          </p:nvPr>
        </p:nvSpPr>
        <p:spPr/>
        <p:txBody>
          <a:bodyPr/>
          <a:lstStyle/>
          <a:p>
            <a:fld id="{A046062C-7161-3846-B438-924AFF83CE28}" type="slidenum">
              <a:rPr lang="en-US" smtClean="0"/>
              <a:pPr/>
              <a:t>28</a:t>
            </a:fld>
            <a:endParaRPr lang="en-US" dirty="0"/>
          </a:p>
        </p:txBody>
      </p:sp>
    </p:spTree>
    <p:extLst>
      <p:ext uri="{BB962C8B-B14F-4D97-AF65-F5344CB8AC3E}">
        <p14:creationId xmlns:p14="http://schemas.microsoft.com/office/powerpoint/2010/main" val="23700694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p:txBody>
          <a:bodyPr/>
          <a:lstStyle/>
          <a:p>
            <a:fld id="{18D02FFD-07D4-5C4F-BD77-921008177348}" type="slidenum">
              <a:rPr lang="en-US" smtClean="0"/>
              <a:t>29</a:t>
            </a:fld>
            <a:endParaRPr lang="en-US" dirty="0"/>
          </a:p>
        </p:txBody>
      </p:sp>
      <p:sp>
        <p:nvSpPr>
          <p:cNvPr id="5" name="Slide Image Placeholder 4">
            <a:extLst>
              <a:ext uri="{FF2B5EF4-FFF2-40B4-BE49-F238E27FC236}">
                <a16:creationId xmlns:a16="http://schemas.microsoft.com/office/drawing/2014/main" id="{A284BAC4-3A28-0D1A-366C-6AC4F40B3C95}"/>
              </a:ext>
            </a:extLst>
          </p:cNvPr>
          <p:cNvSpPr>
            <a:spLocks noGrp="1" noRot="1" noChangeAspect="1"/>
          </p:cNvSpPr>
          <p:nvPr>
            <p:ph type="sldImg"/>
          </p:nvPr>
        </p:nvSpPr>
        <p:spPr>
          <a:xfrm>
            <a:off x="1812925" y="139700"/>
            <a:ext cx="3230563" cy="1817688"/>
          </a:xfrm>
        </p:spPr>
      </p:sp>
      <p:sp>
        <p:nvSpPr>
          <p:cNvPr id="6" name="Notes Placeholder 5">
            <a:extLst>
              <a:ext uri="{FF2B5EF4-FFF2-40B4-BE49-F238E27FC236}">
                <a16:creationId xmlns:a16="http://schemas.microsoft.com/office/drawing/2014/main" id="{B523C5A1-40A5-DB58-232A-8164C812B2F9}"/>
              </a:ext>
            </a:extLst>
          </p:cNvPr>
          <p:cNvSpPr>
            <a:spLocks noGrp="1"/>
          </p:cNvSpPr>
          <p:nvPr>
            <p:ph type="body" idx="1"/>
          </p:nvPr>
        </p:nvSpPr>
        <p:spPr>
          <a:xfrm>
            <a:off x="206710" y="2078182"/>
            <a:ext cx="6419088" cy="6329217"/>
          </a:xfrm>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The easiest and fastest way to get started with </a:t>
            </a:r>
            <a:r>
              <a:rPr lang="en-CA" sz="900" dirty="0"/>
              <a:t>IBM </a:t>
            </a:r>
            <a:r>
              <a:rPr lang="en-CA" sz="900" dirty="0" err="1"/>
              <a:t>watsonx</a:t>
            </a:r>
            <a:r>
              <a:rPr lang="en-CA" sz="900" dirty="0"/>
              <a:t> Assistant </a:t>
            </a:r>
            <a:r>
              <a:rPr lang="en-US" dirty="0"/>
              <a:t>is with the Software-as-a-Service (SaaS) service on IBM Cloud. There are a range of service plans, including a free tier, and a premium trial, so clients can get started at no cost. (Pricing is covered later in this presentation.)</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Clients can also deploy </a:t>
            </a:r>
            <a:r>
              <a:rPr lang="en-CA" sz="900" dirty="0"/>
              <a:t>IBM </a:t>
            </a:r>
            <a:r>
              <a:rPr lang="en-CA" sz="900" dirty="0" err="1"/>
              <a:t>watsonx</a:t>
            </a:r>
            <a:r>
              <a:rPr lang="en-CA" sz="900" dirty="0"/>
              <a:t> Assistant </a:t>
            </a:r>
            <a:r>
              <a:rPr lang="en-US" dirty="0"/>
              <a:t>with Cloud Pak for Data on any cloud – IBM, Amazon, Google, Microsoft. In addition, for complete control and isolation, clients can also deploy </a:t>
            </a:r>
            <a:r>
              <a:rPr lang="en-CA" sz="900" dirty="0"/>
              <a:t>IBM </a:t>
            </a:r>
            <a:r>
              <a:rPr lang="en-CA" sz="900" dirty="0" err="1"/>
              <a:t>watsonx</a:t>
            </a:r>
            <a:r>
              <a:rPr lang="en-CA" sz="900" dirty="0"/>
              <a:t> Assistant </a:t>
            </a:r>
            <a:r>
              <a:rPr lang="en-US" dirty="0"/>
              <a:t> in a private cloud or in their own datacenter using the </a:t>
            </a:r>
            <a:r>
              <a:rPr lang="en-CA" sz="900" dirty="0"/>
              <a:t>IBM </a:t>
            </a:r>
            <a:r>
              <a:rPr lang="en-CA" sz="900" dirty="0" err="1"/>
              <a:t>watsonx</a:t>
            </a:r>
            <a:r>
              <a:rPr lang="en-CA" sz="900" dirty="0"/>
              <a:t> Assistant </a:t>
            </a:r>
            <a:r>
              <a:rPr lang="en-US" dirty="0"/>
              <a:t>cartridge which makes the software available on-premise. For situations where clients need to ensure high concurrency rates (meaning, many people can have active chat sessions at the same time), or high security, an on-premises deployment is desirable.</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Learn more: </a:t>
            </a:r>
            <a:r>
              <a:rPr lang="en-US" dirty="0">
                <a:hlinkClick r:id="rId3"/>
              </a:rPr>
              <a:t>https://ibm.box.com/v/wa-deployment-deepdive</a:t>
            </a:r>
            <a:r>
              <a:rPr lang="en-US" dirty="0"/>
              <a:t> (IBMers only)</a:t>
            </a:r>
          </a:p>
        </p:txBody>
      </p:sp>
    </p:spTree>
    <p:extLst>
      <p:ext uri="{BB962C8B-B14F-4D97-AF65-F5344CB8AC3E}">
        <p14:creationId xmlns:p14="http://schemas.microsoft.com/office/powerpoint/2010/main" val="1103809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a:spcBef>
                <a:spcPts val="0"/>
              </a:spcBef>
              <a:spcAft>
                <a:spcPts val="0"/>
              </a:spcAft>
            </a:pPr>
            <a:r>
              <a:rPr lang="en-US" sz="1000" dirty="0">
                <a:effectLst/>
                <a:ea typeface="Times New Roman" panose="02020603050405020304" pitchFamily="18" charset="0"/>
              </a:rPr>
              <a:t>Conversational search is a feature in watsonx Assistant that allows a virtual assistant to search a knowledge base for information relevant to a question and use the relevant information to generate a conversational answer to the question. This feature is an adaptation of retrieval augmented generation (RAG), a standard technical approach to improving a Large Language Model’s (LLM) ability to answer questions accurately. </a:t>
            </a:r>
          </a:p>
          <a:p>
            <a:pPr marL="0" marR="0">
              <a:spcBef>
                <a:spcPts val="0"/>
              </a:spcBef>
              <a:spcAft>
                <a:spcPts val="0"/>
              </a:spcAft>
            </a:pPr>
            <a:endParaRPr lang="en-US" sz="1000" dirty="0">
              <a:effectLst/>
              <a:ea typeface="Times New Roman" panose="02020603050405020304" pitchFamily="18" charset="0"/>
            </a:endParaRPr>
          </a:p>
          <a:p>
            <a:pPr marL="0" marR="0">
              <a:spcBef>
                <a:spcPts val="0"/>
              </a:spcBef>
              <a:spcAft>
                <a:spcPts val="0"/>
              </a:spcAft>
            </a:pPr>
            <a:r>
              <a:rPr lang="en-US" sz="1000" dirty="0">
                <a:effectLst/>
                <a:ea typeface="Times New Roman" panose="02020603050405020304" pitchFamily="18" charset="0"/>
              </a:rPr>
              <a:t>When it comes to enterprise use cases, where specialized and customer-specific information is involved, general purpose language models fall short. Fine-tuning these models with new corpora can be expensive and time-consuming. The RAG technique to address this challenge.</a:t>
            </a:r>
          </a:p>
          <a:p>
            <a:pPr marL="0" marR="0">
              <a:spcBef>
                <a:spcPts val="0"/>
              </a:spcBef>
              <a:spcAft>
                <a:spcPts val="0"/>
              </a:spcAft>
            </a:pPr>
            <a:endParaRPr lang="en-US" sz="1000" dirty="0">
              <a:effectLst/>
              <a:ea typeface="Times New Roman" panose="02020603050405020304" pitchFamily="18" charset="0"/>
            </a:endParaRPr>
          </a:p>
          <a:p>
            <a:pPr marL="0" marR="0">
              <a:spcBef>
                <a:spcPts val="0"/>
              </a:spcBef>
              <a:spcAft>
                <a:spcPts val="0"/>
              </a:spcAft>
            </a:pPr>
            <a:r>
              <a:rPr lang="en-US" sz="1000" dirty="0"/>
              <a:t>With RAG, Assistant connects to customized watsonx LLMs that generate answers to questions. The way watsonx Assistant assures that those answers are accurate is by grounding them in company specific content, which is typically stored in a knowledge base or content management system. That's then searched by a search tool like Watson Discovery or stored in a vector database.</a:t>
            </a:r>
          </a:p>
          <a:p>
            <a:pPr marL="0" marR="0">
              <a:spcBef>
                <a:spcPts val="0"/>
              </a:spcBef>
              <a:spcAft>
                <a:spcPts val="0"/>
              </a:spcAft>
            </a:pPr>
            <a:endParaRPr lang="en-US" sz="1000" dirty="0">
              <a:effectLs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The graphic on the right-hand side of the slide maps RAG features along with how much control a Conversational AI solution keeps in the hands of a subject matter expert that builds intents in the assistant, vs. putting more control in the hands of the LLM. When the solution uses an LLM, whether on LLM-assisted features like conversational search, retrieval and augmented generation, or on LLM-controlled experiences, the assistant is more robust in answering customer queries for which it has not been trained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ea typeface="Times New Roman" panose="02020603050405020304" pitchFamily="18" charset="0"/>
              </a:rPr>
              <a:t>The watsonx Assistant team is working with IBM Research and the watsonx team to develop a custom, fine-tuned, and prompt-engineered large language model called Content-Grounded Assistant (</a:t>
            </a:r>
            <a:r>
              <a:rPr lang="en-US" sz="1000" dirty="0" err="1">
                <a:effectLst/>
                <a:ea typeface="Times New Roman" panose="02020603050405020304" pitchFamily="18" charset="0"/>
              </a:rPr>
              <a:t>CoGA</a:t>
            </a:r>
            <a:r>
              <a:rPr lang="en-US" sz="1000" dirty="0">
                <a:effectLst/>
                <a:ea typeface="Times New Roman" panose="02020603050405020304" pitchFamily="18" charset="0"/>
              </a:rPr>
              <a:t>) that specializes in generating answers from search results. </a:t>
            </a:r>
            <a:r>
              <a:rPr lang="en-US" sz="1000" dirty="0" err="1">
                <a:effectLst/>
                <a:ea typeface="Times New Roman" panose="02020603050405020304" pitchFamily="18" charset="0"/>
              </a:rPr>
              <a:t>CoGA</a:t>
            </a:r>
            <a:r>
              <a:rPr lang="en-US" sz="1000" dirty="0">
                <a:effectLst/>
                <a:ea typeface="Times New Roman" panose="02020603050405020304" pitchFamily="18" charset="0"/>
              </a:rPr>
              <a:t> is available in watsonx tech preview today. It will be available in watsonx later in Q3 2023.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ea typeface="Times New Roman" panose="02020603050405020304" pitchFamily="18" charset="0"/>
              </a:rPr>
              <a:t>In the meantime, while the watsonx Assistant team works to make </a:t>
            </a:r>
            <a:r>
              <a:rPr lang="en-US" sz="1000" dirty="0" err="1">
                <a:effectLst/>
                <a:ea typeface="Times New Roman" panose="02020603050405020304" pitchFamily="18" charset="0"/>
              </a:rPr>
              <a:t>CoGA</a:t>
            </a:r>
            <a:r>
              <a:rPr lang="en-US" sz="1000" dirty="0">
                <a:effectLst/>
                <a:ea typeface="Times New Roman" panose="02020603050405020304" pitchFamily="18" charset="0"/>
              </a:rPr>
              <a:t> available on watsonx, the watsonx Assistant team recommends using prompt-engineered FLAN-UL2-20b, an open-source model, to generate answers from search results. FLAN-UL2-20b is available in watsonx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ea typeface="Times New Roman" panose="02020603050405020304" pitchFamily="18" charset="0"/>
              </a:rPr>
              <a:t>Non-watsonx LLMs can also be fine-tuned or prompt-engineered to perform conversational search. These LLMs can be integrated with watsonx Assistant via extensions. This pattern may be preferable to clients who train their own LLMs in-house.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effectLs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The rest of the slide is self-explanatory and shows the near- and medium-term road map to integrating with LLMs.</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86BD4872-E1BC-7C48-98B7-3E69539B1A44}" type="slidenum">
              <a:rPr kumimoji="0" lang="en-US" sz="8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435281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8775" y="173038"/>
            <a:ext cx="3573463" cy="2009775"/>
          </a:xfrm>
        </p:spPr>
      </p:sp>
      <p:sp>
        <p:nvSpPr>
          <p:cNvPr id="3" name="Notes Placeholder 2"/>
          <p:cNvSpPr>
            <a:spLocks noGrp="1"/>
          </p:cNvSpPr>
          <p:nvPr>
            <p:ph type="body" idx="1"/>
          </p:nvPr>
        </p:nvSpPr>
        <p:spPr>
          <a:xfrm>
            <a:off x="206710" y="2479964"/>
            <a:ext cx="6419088" cy="9786944"/>
          </a:xfrm>
          <a:solidFill>
            <a:schemeClr val="tx1"/>
          </a:solidFill>
        </p:spPr>
        <p:txBody>
          <a:bodyPr/>
          <a:lstStyle/>
          <a:p>
            <a:r>
              <a:rPr lang="en-US" sz="1000" dirty="0"/>
              <a:t>This slide walks through the order of operations in conversational search:</a:t>
            </a:r>
          </a:p>
          <a:p>
            <a:endParaRPr lang="en-US" sz="1000" dirty="0"/>
          </a:p>
          <a:p>
            <a:r>
              <a:rPr lang="en-US" sz="1000" dirty="0"/>
              <a:t>1. First, the end user asks the virtual assistant a question.</a:t>
            </a:r>
          </a:p>
          <a:p>
            <a:r>
              <a:rPr lang="en-US" sz="1000" dirty="0"/>
              <a:t>The virtual assistant uses its natural language understanding (NLU) model to determine whether it recognizes the question and whether it can answer it using one of its actions for which it has been trained. For example, a bank’s assistant is usually trained on answering a question such as, help me locate the nearest branch. If the virtual assistant recognizes the question, it answers it using the appropriate action. Conversational search is not needed, and watsonx Assistant does not need to call watsonx. However, If the assistant does not recognize the question, it will go to conversational search.</a:t>
            </a:r>
          </a:p>
          <a:p>
            <a:endParaRPr lang="en-US" sz="1000" dirty="0"/>
          </a:p>
          <a:p>
            <a:r>
              <a:rPr lang="en-US" sz="1000" dirty="0"/>
              <a:t>2. With conversational search, the virtual assistant sends the end user’s question, also known as a query or request, to a search tool, such as (but not limited to) Watson Discovery. Watson Discovery has read and processed all relevant corporate documents.</a:t>
            </a:r>
          </a:p>
          <a:p>
            <a:endParaRPr lang="en-US" sz="1000" dirty="0"/>
          </a:p>
          <a:p>
            <a:r>
              <a:rPr lang="en-US" sz="1000" dirty="0"/>
              <a:t>3. The search tool (Watson Discovery) will then search its content and produce search results in response to the question. </a:t>
            </a:r>
          </a:p>
          <a:p>
            <a:endParaRPr lang="en-US" sz="1000" dirty="0"/>
          </a:p>
          <a:p>
            <a:r>
              <a:rPr lang="en-US" sz="1000" dirty="0"/>
              <a:t>4. The search tool passes these search results back to the virtual assistant in a list.</a:t>
            </a:r>
          </a:p>
          <a:p>
            <a:endParaRPr lang="en-US" sz="1000" dirty="0"/>
          </a:p>
          <a:p>
            <a:r>
              <a:rPr lang="en-US" sz="1000" dirty="0"/>
              <a:t>5. At this point, watsonx Assistant could display the results back to the user. However, they would not resemble natural speech; they would look like a summarized answer based on a search. Helpful – certainly – but not natural.</a:t>
            </a:r>
          </a:p>
          <a:p>
            <a:endParaRPr lang="en-US" sz="1000" dirty="0"/>
          </a:p>
          <a:p>
            <a:r>
              <a:rPr lang="en-US" sz="1000" dirty="0"/>
              <a:t>6. Therefore, watsonx Assistant sends the question and the list of search results to watsonx, which invokes a large language model (LLM).  In some implementations of conversational search, a LLM re-ranks the search results. It may reorder or disregard some of the search results according to how relevant and useful it thinks the search results are to the question. For example, a LLM might decrease the ranking of a search result if it is from a document that has not been updated recently, indicating the information may be out of date. This capability is often called a “neural re-ranker.”</a:t>
            </a:r>
          </a:p>
          <a:p>
            <a:endParaRPr lang="en-US" sz="1000" dirty="0"/>
          </a:p>
          <a:p>
            <a:r>
              <a:rPr lang="en-US" sz="1000" dirty="0"/>
              <a:t>7. The LLM generates an answer to the question using the information in the search results, and the LLM passes this answer back to watsonx Assistant.</a:t>
            </a:r>
          </a:p>
          <a:p>
            <a:endParaRPr lang="en-US" sz="1000" dirty="0"/>
          </a:p>
          <a:p>
            <a:r>
              <a:rPr lang="en-US" sz="1000" dirty="0"/>
              <a:t>8. The virtual assistant presents this conversational answer to the end user.</a:t>
            </a:r>
          </a:p>
          <a:p>
            <a:endParaRPr lang="en-US" sz="1000" dirty="0"/>
          </a:p>
          <a:p>
            <a:r>
              <a:rPr lang="en-US" sz="1000" i="1" dirty="0"/>
              <a:t>Answer traceability</a:t>
            </a:r>
            <a:r>
              <a:rPr lang="en-US" sz="1000" dirty="0"/>
              <a:t>. In some implementations of conversational search, the virtual assistant may show the end user the search results that the LLM used to generate the answer. This allows the end user to trace the answer back to its source and confirm for themselves its accuracy. This capability is often called “answer traceability.”</a:t>
            </a:r>
          </a:p>
          <a:p>
            <a:endParaRPr lang="en-US" sz="1000" dirty="0"/>
          </a:p>
          <a:p>
            <a:r>
              <a:rPr lang="en-US" sz="1000" i="1" dirty="0"/>
              <a:t>Custom passage </a:t>
            </a:r>
            <a:r>
              <a:rPr lang="en-US" sz="1000" dirty="0"/>
              <a:t>curation. In other implementations of conversational search, the virtual assistant also shows the end user snippets of the search results that the LLM used to generate the answer. These snippets might be direct quotes or 1-2 sentence summaries of the relevant information in each search result. This allows the end user to understand exactly what the LLM pulled out from the search result to craft its answer. This capability is often called “custom passage curation.”</a:t>
            </a:r>
          </a:p>
          <a:p>
            <a:endParaRPr lang="en-US" sz="1000" dirty="0"/>
          </a:p>
          <a:p>
            <a:r>
              <a:rPr lang="en-US" sz="1000" dirty="0"/>
              <a:t>Conversational search is much more than document summarization or simple search. It includes the entire process of recognition, search, and answer generation; sometimes also including a neural re-ranker, answer traceability, and custom passage curation. </a:t>
            </a:r>
          </a:p>
          <a:p>
            <a:endParaRPr lang="en-US" sz="1000" dirty="0"/>
          </a:p>
          <a:p>
            <a:r>
              <a:rPr lang="en-US" sz="1000" dirty="0"/>
              <a:t>The value-add of watsonx Assistant in conversational search is its ability to orchestrate and connect every component of conversational search using its NLU model, no-code actions, OOTB connectors, and custom extensions. </a:t>
            </a:r>
          </a:p>
          <a:p>
            <a:endParaRPr lang="en-US" sz="1000" dirty="0"/>
          </a:p>
          <a:p>
            <a:r>
              <a:rPr lang="en-US" sz="1000" dirty="0"/>
              <a:t>For a demonstration of this order of operations, sellers can view the demo video; to get hands-on, they can also step thru the lab:</a:t>
            </a:r>
          </a:p>
          <a:p>
            <a:endParaRPr lang="en-US" sz="1000" dirty="0"/>
          </a:p>
          <a:p>
            <a:pPr marL="171450" indent="-171450">
              <a:buFont typeface="Arial" panose="020B0604020202020204" pitchFamily="34" charset="0"/>
              <a:buChar char="•"/>
            </a:pPr>
            <a:r>
              <a:rPr lang="en-US" sz="1000" dirty="0"/>
              <a:t>Demo video: </a:t>
            </a:r>
            <a:r>
              <a:rPr lang="en-US" sz="1000" dirty="0">
                <a:hlinkClick r:id="rId3"/>
              </a:rPr>
              <a:t>https://ibm.seismic.com/Link/Content/DCXWV8bRFjPTD8MQ767DGC2GV6Tj</a:t>
            </a:r>
            <a:r>
              <a:rPr lang="en-US" sz="1000" dirty="0"/>
              <a:t> </a:t>
            </a:r>
          </a:p>
          <a:p>
            <a:pPr marL="171450" indent="-171450">
              <a:buFont typeface="Arial" panose="020B0604020202020204" pitchFamily="34" charset="0"/>
              <a:buChar char="•"/>
            </a:pPr>
            <a:r>
              <a:rPr lang="en-US" sz="1000" dirty="0"/>
              <a:t>Hands-on lab guide: </a:t>
            </a:r>
            <a:r>
              <a:rPr lang="en-US" sz="1000" dirty="0">
                <a:hlinkClick r:id="rId4"/>
              </a:rPr>
              <a:t>https://ibm.seismic.com/Link/Content/DCWpd8WCHQm2MGmFWQJBHmTHcg2d</a:t>
            </a:r>
            <a:r>
              <a:rPr lang="en-US" sz="1000" dirty="0"/>
              <a:t> </a:t>
            </a: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F0B7355B-2A84-1440-ACF2-8F1BFC93CFFD}" type="slidenum">
              <a:rPr kumimoji="0" lang="en-US" sz="8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193440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55775" y="300038"/>
            <a:ext cx="3346450" cy="18827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Aft>
                <a:spcPts val="0"/>
              </a:spcAft>
              <a:buClrTx/>
              <a:buSzTx/>
              <a:buFontTx/>
              <a:buNone/>
              <a:tabLst/>
              <a:defRPr/>
            </a:pPr>
            <a:r>
              <a:rPr lang="en-US" sz="1000" dirty="0"/>
              <a:t>From an architectural view, watsonx Assistant connects to customized LLMs in watsonx and company specific content all via custom extensions. Currently, Assistant connects via custom extension to watsonx, and a search tool like Watson Discovery, Elastic, or so on. In the near future, these integrations will no longer be a custom extension but will be available natively within Assistant. </a:t>
            </a:r>
          </a:p>
          <a:p>
            <a:pPr marL="0" marR="0" lvl="0" indent="0" algn="l" defTabSz="914400" rtl="0" eaLnBrk="1" fontAlgn="auto" latinLnBrk="0" hangingPunct="1">
              <a:lnSpc>
                <a:spcPct val="100000"/>
              </a:lnSpc>
              <a:spcAft>
                <a:spcPts val="0"/>
              </a:spcAft>
              <a:buClrTx/>
              <a:buSzTx/>
              <a:buFontTx/>
              <a:buNone/>
              <a:tabLst/>
              <a:defRPr/>
            </a:pPr>
            <a:endParaRPr lang="en-US" sz="1000" dirty="0"/>
          </a:p>
          <a:p>
            <a:pPr marL="0" marR="0" lvl="0" indent="0" algn="l" defTabSz="914400" rtl="0" eaLnBrk="1" fontAlgn="auto" latinLnBrk="0" hangingPunct="1">
              <a:lnSpc>
                <a:spcPct val="100000"/>
              </a:lnSpc>
              <a:spcAft>
                <a:spcPts val="0"/>
              </a:spcAft>
              <a:buClrTx/>
              <a:buSzTx/>
              <a:buFontTx/>
              <a:buNone/>
              <a:tabLst/>
              <a:defRPr/>
            </a:pPr>
            <a:r>
              <a:rPr lang="en-US" sz="1000" dirty="0"/>
              <a:t>With no code and no manual effort, users can set up conversational search natively in watsonx Assistant. </a:t>
            </a:r>
          </a:p>
          <a:p>
            <a:pPr marL="0" marR="0" lvl="0" indent="0" algn="l" defTabSz="914400" rtl="0" eaLnBrk="1" fontAlgn="auto" latinLnBrk="0" hangingPunct="1">
              <a:lnSpc>
                <a:spcPct val="100000"/>
              </a:lnSpc>
              <a:spcAft>
                <a:spcPts val="0"/>
              </a:spcAft>
              <a:buClrTx/>
              <a:buSzTx/>
              <a:buFontTx/>
              <a:buNone/>
              <a:tabLst/>
              <a:defRPr/>
            </a:pPr>
            <a:endParaRPr lang="en-US" sz="1000" dirty="0"/>
          </a:p>
          <a:p>
            <a:pPr marL="0" marR="0" lvl="0" indent="0" algn="l" defTabSz="914400" rtl="0" eaLnBrk="1" fontAlgn="auto" latinLnBrk="0" hangingPunct="1">
              <a:lnSpc>
                <a:spcPct val="100000"/>
              </a:lnSpc>
              <a:spcAft>
                <a:spcPts val="0"/>
              </a:spcAft>
              <a:buClrTx/>
              <a:buSzTx/>
              <a:buFontTx/>
              <a:buNone/>
              <a:tabLst/>
              <a:defRPr/>
            </a:pPr>
            <a:r>
              <a:rPr lang="en-US" sz="1000" dirty="0">
                <a:effectLst/>
                <a:ea typeface="Times New Roman" panose="02020603050405020304" pitchFamily="18" charset="0"/>
              </a:rPr>
              <a:t>The value-add of watsonx in conversational search is its customized large language model, especially Content-Grounded Assistant (</a:t>
            </a:r>
            <a:r>
              <a:rPr lang="en-US" sz="1000" dirty="0" err="1">
                <a:effectLst/>
                <a:ea typeface="Times New Roman" panose="02020603050405020304" pitchFamily="18" charset="0"/>
              </a:rPr>
              <a:t>CoGA</a:t>
            </a:r>
            <a:r>
              <a:rPr lang="en-US" sz="1000" dirty="0">
                <a:effectLst/>
                <a:ea typeface="Times New Roman" panose="02020603050405020304" pitchFamily="18" charset="0"/>
              </a:rPr>
              <a:t>), designed and customized by the watsonx Assistant, IBM Research, and watsonx teams to perform well for conversational search.</a:t>
            </a:r>
          </a:p>
        </p:txBody>
      </p:sp>
      <p:sp>
        <p:nvSpPr>
          <p:cNvPr id="4" name="Slide Number Placeholder 3">
            <a:extLst>
              <a:ext uri="{FF2B5EF4-FFF2-40B4-BE49-F238E27FC236}">
                <a16:creationId xmlns:a16="http://schemas.microsoft.com/office/drawing/2014/main" id="{693F931B-0C3E-AD98-D33E-888F23F02B65}"/>
              </a:ext>
            </a:extLst>
          </p:cNvPr>
          <p:cNvSpPr>
            <a:spLocks noGrp="1"/>
          </p:cNvSpPr>
          <p:nvPr>
            <p:ph type="sldNum" sz="quarter" idx="5"/>
          </p:nvPr>
        </p:nvSpPr>
        <p:spPr>
          <a:xfrm>
            <a:off x="6300216" y="8705088"/>
            <a:ext cx="338328" cy="228600"/>
          </a:xfrm>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F0B7355B-2A84-1440-ACF2-8F1BFC93CFFD}" type="slidenum">
              <a:rPr kumimoji="0" lang="en-US" sz="8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055270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a:extLst>
              <a:ext uri="{FF2B5EF4-FFF2-40B4-BE49-F238E27FC236}">
                <a16:creationId xmlns:a16="http://schemas.microsoft.com/office/drawing/2014/main" id="{BC83A050-30AF-7BC0-6577-3E3EE50E1048}"/>
              </a:ext>
            </a:extLst>
          </p:cNvPr>
          <p:cNvSpPr>
            <a:spLocks noGrp="1" noRot="1" noChangeAspect="1"/>
          </p:cNvSpPr>
          <p:nvPr>
            <p:ph type="sldImg"/>
          </p:nvPr>
        </p:nvSpPr>
        <p:spPr>
          <a:xfrm>
            <a:off x="1728788" y="241300"/>
            <a:ext cx="3400425" cy="1912938"/>
          </a:xfrm>
        </p:spPr>
      </p:sp>
      <p:sp>
        <p:nvSpPr>
          <p:cNvPr id="4" name="Notes Placeholder 3">
            <a:extLst>
              <a:ext uri="{FF2B5EF4-FFF2-40B4-BE49-F238E27FC236}">
                <a16:creationId xmlns:a16="http://schemas.microsoft.com/office/drawing/2014/main" id="{FA38DD9F-F753-6C54-EED8-1F5FEB346BF0}"/>
              </a:ext>
            </a:extLst>
          </p:cNvPr>
          <p:cNvSpPr>
            <a:spLocks noGrp="1"/>
          </p:cNvSpPr>
          <p:nvPr>
            <p:ph type="body" idx="1"/>
          </p:nvPr>
        </p:nvSpPr>
        <p:spPr>
          <a:xfrm>
            <a:off x="206710" y="2349500"/>
            <a:ext cx="6419088" cy="6053836"/>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000" dirty="0">
                <a:solidFill>
                  <a:srgbClr val="161616"/>
                </a:solidFill>
                <a:latin typeface="IBM Plex Sans Light" panose="020B0403050203000203" pitchFamily="34" charset="0"/>
                <a:cs typeface="Arial" panose="020B0604020202020204" pitchFamily="34" charset="0"/>
              </a:rPr>
              <a:t>IBM </a:t>
            </a:r>
            <a:r>
              <a:rPr lang="en-CA" sz="1000" dirty="0" err="1"/>
              <a:t>watsonx</a:t>
            </a:r>
            <a:r>
              <a:rPr lang="en-CA" sz="1000" dirty="0"/>
              <a:t> Assistant</a:t>
            </a:r>
            <a:r>
              <a:rPr lang="en-US" sz="1000" dirty="0">
                <a:solidFill>
                  <a:srgbClr val="161616"/>
                </a:solidFill>
                <a:latin typeface="IBM Plex Sans Light" panose="020B0403050203000203" pitchFamily="34" charset="0"/>
                <a:cs typeface="Arial" panose="020B0604020202020204" pitchFamily="34" charset="0"/>
              </a:rPr>
              <a:t> provides an omni-channel experience regardless of how the user chooses to communicate, and delivers a consistent, personalized, and convenient end-user experience without clients needing to migrate their technology stack. The days of waiting on hold, dialing menu options, confusing agent transfers with customers repeating credential challenges and re-detailing issues are now over. </a:t>
            </a:r>
            <a:r>
              <a:rPr lang="en-CA" sz="1000" dirty="0"/>
              <a:t>IBM </a:t>
            </a:r>
            <a:r>
              <a:rPr lang="en-CA" sz="1000" dirty="0" err="1"/>
              <a:t>watsonx</a:t>
            </a:r>
            <a:r>
              <a:rPr lang="en-CA" sz="1000" dirty="0"/>
              <a:t> Assistant </a:t>
            </a:r>
            <a:r>
              <a:rPr lang="en-US" sz="1000" dirty="0">
                <a:solidFill>
                  <a:srgbClr val="161616"/>
                </a:solidFill>
                <a:latin typeface="IBM Plex Sans Light" panose="020B0403050203000203" pitchFamily="34" charset="0"/>
                <a:cs typeface="Arial" panose="020B0604020202020204" pitchFamily="34" charset="0"/>
              </a:rPr>
              <a:t>seamlessly integrates with existing telephony and interactive voice response (IVR) systems, eliminating call wait times, and enabling 90% first-call resolution rates.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bg1"/>
              </a:solidFill>
              <a:effectLst/>
              <a:latin typeface="IBM Plex Sans Light" panose="020B0403050203000203"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bg1"/>
                </a:solidFill>
                <a:effectLst/>
                <a:latin typeface="IBM Plex Sans Light" panose="020B0403050203000203" pitchFamily="34" charset="0"/>
                <a:ea typeface="+mn-ea"/>
                <a:cs typeface="Arial" panose="020B0604020202020204" pitchFamily="34" charset="0"/>
              </a:rPr>
              <a:t>Omnichannel – also spelled omni-channel – is a multichannel approach to customer service that seeks to provide customers with a seamless experience, whether they’re online on a desktop or mobile device, or on the phone. </a:t>
            </a:r>
            <a:r>
              <a:rPr lang="en-CA" sz="1000" dirty="0"/>
              <a:t>IBM </a:t>
            </a:r>
            <a:r>
              <a:rPr lang="en-CA" sz="1000" dirty="0" err="1"/>
              <a:t>watsonx</a:t>
            </a:r>
            <a:r>
              <a:rPr lang="en-CA" sz="1000" dirty="0"/>
              <a:t> Assistant </a:t>
            </a:r>
            <a:r>
              <a:rPr lang="en-US" sz="1000" kern="1200" dirty="0">
                <a:solidFill>
                  <a:schemeClr val="bg1"/>
                </a:solidFill>
                <a:effectLst/>
                <a:latin typeface="IBM Plex Sans Light" panose="020B0403050203000203" pitchFamily="34" charset="0"/>
                <a:ea typeface="+mn-ea"/>
                <a:cs typeface="Arial" panose="020B0604020202020204" pitchFamily="34" charset="0"/>
              </a:rPr>
              <a:t>operates in text-based forms, can be integrated into an SMS-based setting, and other messaging solutions (like Facebook Messenger, WhatsApp, and so on). It also operates through a voice interface, which can be integrated with phone systems. </a:t>
            </a:r>
            <a:r>
              <a:rPr lang="en-US" sz="1000" dirty="0">
                <a:solidFill>
                  <a:srgbClr val="161616"/>
                </a:solidFill>
                <a:latin typeface="IBM Plex Sans Light" panose="020B0403050203000203" pitchFamily="34" charset="0"/>
                <a:cs typeface="Arial" panose="020B0604020202020204" pitchFamily="34" charset="0"/>
              </a:rPr>
              <a:t>Whether it's chat, phone, WhatsApp, or some other channel, the user will have the same consistent interaction with </a:t>
            </a:r>
            <a:r>
              <a:rPr lang="en-CA" sz="1000" dirty="0" err="1"/>
              <a:t>watsonx</a:t>
            </a:r>
            <a:r>
              <a:rPr lang="en-CA" sz="1000" dirty="0"/>
              <a:t> Assistant</a:t>
            </a:r>
            <a:r>
              <a:rPr lang="en-US" sz="1000" dirty="0">
                <a:solidFill>
                  <a:srgbClr val="161616"/>
                </a:solidFill>
                <a:latin typeface="IBM Plex Sans Light" panose="020B0403050203000203"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rgbClr val="161616"/>
              </a:solidFill>
              <a:latin typeface="IBM Plex Sans Light" panose="020B0403050203000203"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161616"/>
                </a:solidFill>
                <a:latin typeface="IBM Plex Sans Light" panose="020B0403050203000203" pitchFamily="34" charset="0"/>
                <a:cs typeface="Arial" panose="020B0604020202020204" pitchFamily="34" charset="0"/>
              </a:rPr>
              <a:t>[Blue section] All of the Telephony and Messaging Channels tie to a Conversation Infrastructure that can access any backend data source using custom extensions. Extensions – which are discussed in more detail later in this presentation – provide a Task-based Integration to a company's applications to deliver a unique and personalized experience to the customer. Extensions can tie to other connector tools – like IBM </a:t>
            </a:r>
            <a:r>
              <a:rPr lang="en-US" sz="1000" dirty="0" err="1">
                <a:solidFill>
                  <a:srgbClr val="161616"/>
                </a:solidFill>
                <a:latin typeface="IBM Plex Sans Light" panose="020B0403050203000203" pitchFamily="34" charset="0"/>
                <a:cs typeface="Arial" panose="020B0604020202020204" pitchFamily="34" charset="0"/>
              </a:rPr>
              <a:t>AppConnect</a:t>
            </a:r>
            <a:r>
              <a:rPr lang="en-US" sz="1000" dirty="0">
                <a:solidFill>
                  <a:srgbClr val="161616"/>
                </a:solidFill>
                <a:latin typeface="IBM Plex Sans Light" panose="020B0403050203000203" pitchFamily="34" charset="0"/>
                <a:cs typeface="Arial" panose="020B0604020202020204" pitchFamily="34" charset="0"/>
              </a:rPr>
              <a:t> – which maintains pre-built connectors to a variety of data 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rgbClr val="161616"/>
              </a:solidFill>
              <a:latin typeface="IBM Plex Sans Light" panose="020B0403050203000203"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bg1"/>
                </a:solidFill>
                <a:effectLst/>
                <a:latin typeface="IBM Plex Sans Light" panose="020B0403050203000203" pitchFamily="34" charset="0"/>
                <a:ea typeface="+mn-ea"/>
                <a:cs typeface="Arial" panose="020B0604020202020204" pitchFamily="34" charset="0"/>
              </a:rPr>
              <a:t>[Purple section] In addition, extending </a:t>
            </a:r>
            <a:r>
              <a:rPr lang="en-US" sz="1000" dirty="0">
                <a:solidFill>
                  <a:srgbClr val="000000"/>
                </a:solidFill>
                <a:latin typeface="IBM Plex Sans Light" panose="020B0403050203000203" pitchFamily="34" charset="0"/>
                <a:sym typeface="IBM Plex Sans Light" panose="020B0403050203000203" pitchFamily="34" charset="0"/>
              </a:rPr>
              <a:t>watson</a:t>
            </a:r>
            <a:r>
              <a:rPr lang="en-US" sz="1000" dirty="0">
                <a:solidFill>
                  <a:schemeClr val="accent1"/>
                </a:solidFill>
                <a:latin typeface="IBM Plex Sans Light" panose="020B0403050203000203" pitchFamily="34" charset="0"/>
                <a:sym typeface="IBM Plex Sans Light" panose="020B0403050203000203" pitchFamily="34" charset="0"/>
              </a:rPr>
              <a:t>x</a:t>
            </a:r>
            <a:r>
              <a:rPr lang="en-US" sz="1000" dirty="0">
                <a:solidFill>
                  <a:srgbClr val="000000"/>
                </a:solidFill>
                <a:latin typeface="IBM Plex Sans Light" panose="020B0403050203000203" pitchFamily="34" charset="0"/>
                <a:sym typeface="IBM Plex Sans Light" panose="020B0403050203000203" pitchFamily="34" charset="0"/>
              </a:rPr>
              <a:t> Assistant </a:t>
            </a:r>
            <a:r>
              <a:rPr lang="en-US" sz="1000" kern="1200" dirty="0">
                <a:solidFill>
                  <a:schemeClr val="bg1"/>
                </a:solidFill>
                <a:effectLst/>
                <a:latin typeface="IBM Plex Sans Light" panose="020B0403050203000203" pitchFamily="34" charset="0"/>
                <a:ea typeface="+mn-ea"/>
                <a:cs typeface="Arial" panose="020B0604020202020204" pitchFamily="34" charset="0"/>
              </a:rPr>
              <a:t>conversational AI with AI-powered search with Watson Discovery or other search tools can help customers resolve their problems in an automated way, even for the most complex questions. </a:t>
            </a:r>
            <a:r>
              <a:rPr lang="en-CA" sz="1000" dirty="0"/>
              <a:t>IBM </a:t>
            </a:r>
            <a:r>
              <a:rPr lang="en-CA" sz="1000" dirty="0" err="1"/>
              <a:t>watsonx</a:t>
            </a:r>
            <a:r>
              <a:rPr lang="en-CA" sz="1000" dirty="0"/>
              <a:t> Assistant</a:t>
            </a:r>
            <a:r>
              <a:rPr lang="en-US" sz="1100" dirty="0">
                <a:cs typeface="Arial" panose="020B0604020202020204" pitchFamily="34" charset="0"/>
              </a:rPr>
              <a:t>, </a:t>
            </a:r>
            <a:r>
              <a:rPr lang="en-US" sz="1000" kern="1200" dirty="0">
                <a:solidFill>
                  <a:schemeClr val="bg1"/>
                </a:solidFill>
                <a:effectLst/>
                <a:latin typeface="IBM Plex Sans Light" panose="020B0403050203000203" pitchFamily="34" charset="0"/>
                <a:ea typeface="+mn-ea"/>
                <a:cs typeface="Arial" panose="020B0604020202020204" pitchFamily="34" charset="0"/>
              </a:rPr>
              <a:t>is especially supercharged with Watson Discovery, a powerful AI search and knowledge tool that allows it to quickly locate information across enterprise content repositories for the most accurate, up-to-date information, on the fly. Whether it’s in spreadsheets, knowledge bases, or unstructured documents like PDFs, Watson Discovery can find and pull up the information that clients need fast. For customers that have a preferred Search provider, </a:t>
            </a:r>
            <a:r>
              <a:rPr lang="en-CA" sz="1000" dirty="0"/>
              <a:t>IBM </a:t>
            </a:r>
            <a:r>
              <a:rPr lang="en-CA" sz="1000" dirty="0" err="1"/>
              <a:t>watsonx</a:t>
            </a:r>
            <a:r>
              <a:rPr lang="en-CA" sz="1000" dirty="0"/>
              <a:t> Assistant</a:t>
            </a:r>
            <a:r>
              <a:rPr lang="en-US" sz="1000" kern="1200" dirty="0">
                <a:solidFill>
                  <a:schemeClr val="bg1"/>
                </a:solidFill>
                <a:effectLst/>
                <a:latin typeface="IBM Plex Sans Light" panose="020B0403050203000203" pitchFamily="34" charset="0"/>
                <a:ea typeface="+mn-ea"/>
                <a:cs typeface="Arial" panose="020B0604020202020204" pitchFamily="34" charset="0"/>
              </a:rPr>
              <a:t> maintains starter kits to common search tools. This ability to extend the knowledge of the virtual assistant without necessarily having to train it means that fewer customer inquiries will need manual intervention.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rgbClr val="161616"/>
              </a:solidFill>
              <a:latin typeface="IBM Plex Sans Light" panose="020B0403050203000203"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161616"/>
                </a:solidFill>
                <a:latin typeface="IBM Plex Sans Light" panose="020B0403050203000203" pitchFamily="34" charset="0"/>
                <a:cs typeface="Arial" panose="020B0604020202020204" pitchFamily="34" charset="0"/>
              </a:rPr>
              <a:t>If an interaction needs integrations at every turn of a conversation, clients can use Pre-message and Post-message webhooks to make calls to services such as Watson Language Translator or Watson Natural Language Understanding (NLU) to translate a customer’s requests or provide deeper insight into the tone, emotion, or sentiment of a customer.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rgbClr val="161616"/>
              </a:solidFill>
              <a:latin typeface="IBM Plex Sans Light" panose="020B0403050203000203"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161616"/>
                </a:solidFill>
                <a:latin typeface="IBM Plex Sans Light" panose="020B0403050203000203" pitchFamily="34" charset="0"/>
                <a:cs typeface="Arial" panose="020B0604020202020204" pitchFamily="34" charset="0"/>
              </a:rPr>
              <a:t>[Pink section] In the event that </a:t>
            </a:r>
            <a:r>
              <a:rPr lang="en-CA" sz="1000" dirty="0"/>
              <a:t>IBM </a:t>
            </a:r>
            <a:r>
              <a:rPr lang="en-CA" sz="1000" dirty="0" err="1"/>
              <a:t>watsonx</a:t>
            </a:r>
            <a:r>
              <a:rPr lang="en-CA" sz="1000" dirty="0"/>
              <a:t> Assistant</a:t>
            </a:r>
            <a:r>
              <a:rPr lang="en-US" sz="1100" dirty="0">
                <a:cs typeface="Arial" panose="020B0604020202020204" pitchFamily="34" charset="0"/>
              </a:rPr>
              <a:t>, </a:t>
            </a:r>
            <a:r>
              <a:rPr lang="en-US" sz="1000" dirty="0">
                <a:solidFill>
                  <a:srgbClr val="161616"/>
                </a:solidFill>
                <a:latin typeface="IBM Plex Sans Light" panose="020B0403050203000203" pitchFamily="34" charset="0"/>
                <a:cs typeface="Arial" panose="020B0604020202020204" pitchFamily="34" charset="0"/>
              </a:rPr>
              <a:t>cannot complete a user's request, IBM provides full contact center hand-off to human agent integration capabilities with partners such as </a:t>
            </a:r>
            <a:r>
              <a:rPr lang="en-US" sz="1000" dirty="0" err="1">
                <a:solidFill>
                  <a:srgbClr val="161616"/>
                </a:solidFill>
                <a:latin typeface="IBM Plex Sans Light" panose="020B0403050203000203" pitchFamily="34" charset="0"/>
                <a:cs typeface="Arial" panose="020B0604020202020204" pitchFamily="34" charset="0"/>
              </a:rPr>
              <a:t>Genesys</a:t>
            </a:r>
            <a:r>
              <a:rPr lang="en-US" sz="1000" dirty="0">
                <a:solidFill>
                  <a:srgbClr val="161616"/>
                </a:solidFill>
                <a:latin typeface="IBM Plex Sans Light" panose="020B0403050203000203" pitchFamily="34" charset="0"/>
                <a:cs typeface="Arial" panose="020B0604020202020204" pitchFamily="34" charset="0"/>
              </a:rPr>
              <a:t>, NICE </a:t>
            </a:r>
            <a:r>
              <a:rPr lang="en-US" sz="1000" dirty="0" err="1">
                <a:solidFill>
                  <a:srgbClr val="161616"/>
                </a:solidFill>
                <a:latin typeface="IBM Plex Sans Light" panose="020B0403050203000203" pitchFamily="34" charset="0"/>
                <a:cs typeface="Arial" panose="020B0604020202020204" pitchFamily="34" charset="0"/>
              </a:rPr>
              <a:t>CXone</a:t>
            </a:r>
            <a:r>
              <a:rPr lang="en-US" sz="1000" dirty="0">
                <a:solidFill>
                  <a:srgbClr val="161616"/>
                </a:solidFill>
                <a:latin typeface="IBM Plex Sans Light" panose="020B0403050203000203" pitchFamily="34" charset="0"/>
                <a:cs typeface="Arial" panose="020B0604020202020204" pitchFamily="34" charset="0"/>
              </a:rPr>
              <a:t>, and others, whether the hand-off is chat- or voice-based.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rgbClr val="161616"/>
              </a:solidFill>
              <a:latin typeface="IBM Plex Sans Light" panose="020B0403050203000203"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161616"/>
                </a:solidFill>
                <a:latin typeface="IBM Plex Sans Light" panose="020B0403050203000203" pitchFamily="34" charset="0"/>
                <a:cs typeface="Arial" panose="020B0604020202020204" pitchFamily="34" charset="0"/>
              </a:rPr>
              <a:t>[Yellow section] To make all of this possible, </a:t>
            </a:r>
            <a:r>
              <a:rPr lang="en-CA" sz="1000" dirty="0"/>
              <a:t>IBM </a:t>
            </a:r>
            <a:r>
              <a:rPr lang="en-CA" sz="1000" dirty="0" err="1"/>
              <a:t>watsonx</a:t>
            </a:r>
            <a:r>
              <a:rPr lang="en-CA" sz="1000" dirty="0"/>
              <a:t> Assistant</a:t>
            </a:r>
            <a:r>
              <a:rPr lang="en-US" sz="1100" dirty="0">
                <a:cs typeface="Arial" panose="020B0604020202020204" pitchFamily="34" charset="0"/>
              </a:rPr>
              <a:t>, </a:t>
            </a:r>
            <a:r>
              <a:rPr lang="en-US" sz="1000" dirty="0">
                <a:solidFill>
                  <a:srgbClr val="161616"/>
                </a:solidFill>
                <a:latin typeface="IBM Plex Sans Light" panose="020B0403050203000203" pitchFamily="34" charset="0"/>
                <a:cs typeface="Arial" panose="020B0604020202020204" pitchFamily="34" charset="0"/>
              </a:rPr>
              <a:t>delivers a no-code authoring experience, infrastructure, and insights. The no-code authoring experience is purposefully designed to allow a business to build, launch, and scale an assistant with business users and expertise – not developers or machine learning experts. This flexibility and scalability also means that clients can scale up their contact center capacity without having to hire more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rgbClr val="161616"/>
              </a:solidFill>
              <a:latin typeface="IBM Plex Sans Light" panose="020B0403050203000203"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161616"/>
                </a:solidFill>
                <a:latin typeface="IBM Plex Sans Light" panose="020B0403050203000203" pitchFamily="34" charset="0"/>
                <a:cs typeface="Arial" panose="020B0604020202020204" pitchFamily="34" charset="0"/>
              </a:rPr>
              <a:t>[Green section] Finally, insights are provided in </a:t>
            </a:r>
            <a:r>
              <a:rPr lang="en-CA" sz="1000" dirty="0"/>
              <a:t>IBM </a:t>
            </a:r>
            <a:r>
              <a:rPr lang="en-CA" sz="1000" dirty="0" err="1"/>
              <a:t>watsonx</a:t>
            </a:r>
            <a:r>
              <a:rPr lang="en-CA" sz="1000" dirty="0"/>
              <a:t> Assistant</a:t>
            </a:r>
            <a:r>
              <a:rPr lang="en-US" sz="1100" dirty="0">
                <a:cs typeface="Arial" panose="020B0604020202020204" pitchFamily="34" charset="0"/>
              </a:rPr>
              <a:t> </a:t>
            </a:r>
            <a:r>
              <a:rPr lang="en-US" sz="1000" dirty="0">
                <a:solidFill>
                  <a:srgbClr val="161616"/>
                </a:solidFill>
                <a:latin typeface="IBM Plex Sans Light" panose="020B0403050203000203" pitchFamily="34" charset="0"/>
                <a:cs typeface="Arial" panose="020B0604020202020204" pitchFamily="34" charset="0"/>
              </a:rPr>
              <a:t>via a dedicated Analytics dashboard, various log APIs, and a partnership with customer data platform Twilio Segment. Segment maintains a variety of prebuilt connectors to popular analytics tools and data warehouses, so clients can easily organize and export data from </a:t>
            </a:r>
            <a:r>
              <a:rPr lang="en-CA" sz="1000" dirty="0" err="1"/>
              <a:t>watsonx</a:t>
            </a:r>
            <a:r>
              <a:rPr lang="en-CA" sz="1000" dirty="0"/>
              <a:t> Assistant</a:t>
            </a:r>
            <a:r>
              <a:rPr lang="en-US" sz="1100" dirty="0">
                <a:cs typeface="Arial" panose="020B0604020202020204" pitchFamily="34" charset="0"/>
              </a:rPr>
              <a:t> </a:t>
            </a:r>
            <a:r>
              <a:rPr lang="en-US" sz="1000" dirty="0">
                <a:solidFill>
                  <a:srgbClr val="161616"/>
                </a:solidFill>
                <a:latin typeface="IBM Plex Sans Light" panose="020B0403050203000203" pitchFamily="34" charset="0"/>
                <a:cs typeface="Arial" panose="020B0604020202020204" pitchFamily="34" charset="0"/>
              </a:rPr>
              <a:t>and all customer journey touchpoints, into the tool or warehouse of their choice. As a side note, log streaming and Segment integration require an Enterprise plan. (Pricing plans are discussed later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rgbClr val="161616"/>
              </a:solidFill>
              <a:latin typeface="IBM Plex Sans Light" panose="020B0403050203000203"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161616"/>
                </a:solidFill>
                <a:latin typeface="IBM Plex Sans Light" panose="020B0403050203000203" pitchFamily="34" charset="0"/>
                <a:cs typeface="Arial" panose="020B0604020202020204" pitchFamily="34" charset="0"/>
              </a:rPr>
              <a:t>Citation: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rgbClr val="161616"/>
              </a:solidFill>
              <a:latin typeface="IBM Plex Sans Light" panose="020B0403050203000203"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chemeClr val="bg1"/>
                </a:solidFill>
                <a:effectLst/>
                <a:latin typeface="IBM Plex Sans Light" panose="020B0403050203000203" pitchFamily="34" charset="0"/>
                <a:ea typeface="+mn-ea"/>
                <a:cs typeface="Arial" panose="020B0604020202020204" pitchFamily="34" charset="0"/>
                <a:hlinkClick r:id="rId3"/>
              </a:rPr>
              <a:t>https://www.ibm.com/blogs/watson/2020/08/gm-financial-uses-ibm-watson-assistant-to-develop-a-secure-and-powerful-ai-assistant/</a:t>
            </a:r>
            <a:endParaRPr lang="en-US" sz="1000" kern="1200" dirty="0">
              <a:solidFill>
                <a:schemeClr val="bg1"/>
              </a:solidFill>
              <a:effectLst/>
              <a:latin typeface="IBM Plex Sans Light" panose="020B0403050203000203"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rgbClr val="161616"/>
              </a:solidFill>
              <a:latin typeface="IBM Plex Sans Light" panose="020B0403050203000203" pitchFamily="34" charset="0"/>
              <a:cs typeface="Arial" panose="020B0604020202020204" pitchFamily="34" charset="0"/>
            </a:endParaRPr>
          </a:p>
          <a:p>
            <a:endParaRPr lang="en-US" sz="1000" dirty="0">
              <a:latin typeface="IBM Plex Sans Light" panose="020B0403050203000203" pitchFamily="34" charset="0"/>
              <a:cs typeface="Arial" panose="020B0604020202020204" pitchFamily="34" charset="0"/>
            </a:endParaRPr>
          </a:p>
          <a:p>
            <a:endParaRPr lang="en-US" sz="1000" dirty="0">
              <a:latin typeface="IBM Plex Sans Light" panose="020B0403050203000203" pitchFamily="34" charset="0"/>
              <a:cs typeface="Arial" panose="020B0604020202020204" pitchFamily="34" charset="0"/>
            </a:endParaRPr>
          </a:p>
        </p:txBody>
      </p:sp>
      <p:sp>
        <p:nvSpPr>
          <p:cNvPr id="5" name="Slide Number Placeholder 3">
            <a:extLst>
              <a:ext uri="{FF2B5EF4-FFF2-40B4-BE49-F238E27FC236}">
                <a16:creationId xmlns:a16="http://schemas.microsoft.com/office/drawing/2014/main" id="{4CC0A8A0-3118-CF50-D445-2D197D9E9E41}"/>
              </a:ext>
            </a:extLst>
          </p:cNvPr>
          <p:cNvSpPr txBox="1">
            <a:spLocks/>
          </p:cNvSpPr>
          <p:nvPr/>
        </p:nvSpPr>
        <p:spPr>
          <a:xfrm>
            <a:off x="6300216" y="8705088"/>
            <a:ext cx="338328" cy="228600"/>
          </a:xfrm>
          <a:prstGeom prst="rect">
            <a:avLst/>
          </a:prstGeom>
        </p:spPr>
        <p:txBody>
          <a:bodyPr vert="horz" lIns="91440" tIns="45720" rIns="91440" bIns="45720" rtlCol="0" anchor="b"/>
          <a:lstStyle>
            <a:defPPr>
              <a:defRPr lang="en-US"/>
            </a:defPPr>
            <a:lvl1pPr marL="0" algn="r" defTabSz="1829379" rtl="0" eaLnBrk="1" latinLnBrk="0" hangingPunct="1">
              <a:defRPr sz="1000" b="0" i="0" kern="1200">
                <a:solidFill>
                  <a:schemeClr val="bg2"/>
                </a:solidFill>
                <a:latin typeface="IBM Plex Sans Light" panose="020B04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fld id="{18D02FFD-07D4-5C4F-BD77-921008177348}" type="slidenum">
              <a:rPr lang="en-US" smtClean="0"/>
              <a:pPr/>
              <a:t>6</a:t>
            </a:fld>
            <a:endParaRPr lang="en-US" dirty="0"/>
          </a:p>
        </p:txBody>
      </p:sp>
    </p:spTree>
    <p:extLst>
      <p:ext uri="{BB962C8B-B14F-4D97-AF65-F5344CB8AC3E}">
        <p14:creationId xmlns:p14="http://schemas.microsoft.com/office/powerpoint/2010/main" val="824862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CA" sz="900" dirty="0"/>
              <a:t>IBM watsonx Assistant </a:t>
            </a:r>
            <a:r>
              <a:rPr lang="en-US" dirty="0"/>
              <a:t>is rated highly by clients, as also shown in other recent reports, with high percentage of respondents stating they are likely to recommend it, or that they would buy it again, if given the opportunity.</a:t>
            </a:r>
          </a:p>
          <a:p>
            <a:endParaRPr lang="en-US" dirty="0"/>
          </a:p>
          <a:p>
            <a:r>
              <a:rPr lang="en-US" dirty="0"/>
              <a:t>The rest of this slide is self explanatory, and more detail can be found in the links in the speaker notes.</a:t>
            </a:r>
          </a:p>
          <a:p>
            <a:endParaRPr lang="en-US" dirty="0"/>
          </a:p>
          <a:p>
            <a:r>
              <a:rPr lang="en-US" b="1" dirty="0"/>
              <a:t>Citations:</a:t>
            </a:r>
          </a:p>
          <a:p>
            <a:endParaRPr lang="en-US" dirty="0"/>
          </a:p>
          <a:p>
            <a:pPr marL="171450" indent="-171450">
              <a:buFont typeface="Arial" panose="020B0604020202020204" pitchFamily="34" charset="0"/>
              <a:buChar char="•"/>
            </a:pPr>
            <a:r>
              <a:rPr lang="en-US" dirty="0">
                <a:hlinkClick r:id="rId3"/>
              </a:rPr>
              <a:t>https://www.g2.com/categories/bot-platforms</a:t>
            </a:r>
            <a:r>
              <a:rPr lang="en-US" dirty="0"/>
              <a:t> </a:t>
            </a:r>
          </a:p>
          <a:p>
            <a:pPr marL="171450" indent="-171450">
              <a:buFont typeface="Arial" panose="020B0604020202020204" pitchFamily="34" charset="0"/>
              <a:buChar char="•"/>
            </a:pPr>
            <a:r>
              <a:rPr lang="en-US" dirty="0">
                <a:hlinkClick r:id="rId4"/>
              </a:rPr>
              <a:t>https://www.trustradius.com/products/ibm-watson-assistant/reviews</a:t>
            </a:r>
            <a:r>
              <a:rPr lang="en-US" dirty="0"/>
              <a:t> </a:t>
            </a:r>
          </a:p>
          <a:p>
            <a:pPr marL="171450" indent="-171450">
              <a:buFont typeface="Arial" panose="020B0604020202020204" pitchFamily="34" charset="0"/>
              <a:buChar char="•"/>
            </a:pPr>
            <a:r>
              <a:rPr lang="en-US" dirty="0">
                <a:hlinkClick r:id="rId5"/>
              </a:rPr>
              <a:t>https://www.ibm.com/cloud/blog/announcements/11-ibm-products-lead-the-way-in-the-trustradius-best-of-summer-awards</a:t>
            </a:r>
            <a:r>
              <a:rPr lang="en-US" dirty="0"/>
              <a:t> </a:t>
            </a:r>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endParaRPr lang="en-US" dirty="0"/>
          </a:p>
        </p:txBody>
      </p:sp>
    </p:spTree>
    <p:extLst>
      <p:ext uri="{BB962C8B-B14F-4D97-AF65-F5344CB8AC3E}">
        <p14:creationId xmlns:p14="http://schemas.microsoft.com/office/powerpoint/2010/main" val="3763935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a:xfrm>
            <a:off x="206710" y="2298358"/>
            <a:ext cx="6419088" cy="6109042"/>
          </a:xfrm>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Watson Discovery pinpoints answers from anywhere in business documents. Its AI combines the understanding of visual document structure, with the understanding of natural language, to provide highly relevant answers in whatever form users need: tables, facts, FAQs, dialogs, and so 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Watson Discovery rapidly adapts to any business domain. Clients can start out-of-the-box, improve with simple suggestion-based learning, and build up to advanced ML approaches. Watson Discovery is designed for business users, allowing them to realize value incrementally, with less training, and more focus on end results.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Built for enterprise scale and security, Watson Discovery can be deployed and scaled anywhere – confidently and securely. It can deploy on any environment: cloud, hosted, on-premises, hybrid – with Cloud Pak for Data. </a:t>
            </a:r>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a:p>
        </p:txBody>
      </p:sp>
    </p:spTree>
    <p:extLst>
      <p:ext uri="{BB962C8B-B14F-4D97-AF65-F5344CB8AC3E}">
        <p14:creationId xmlns:p14="http://schemas.microsoft.com/office/powerpoint/2010/main" val="162919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a:xfrm>
            <a:off x="206710" y="2335428"/>
            <a:ext cx="6419088" cy="607197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2A0A18"/>
                </a:solidFill>
              </a:rPr>
              <a:t>IBM’s vision is to augment a worker’s ability to understand the corpus of complex, high value documents needed for business decisions, and to do this by providing immediate access to concise, trusted, and personalized information, regardless of form (structured or unstructured)</a:t>
            </a:r>
            <a:r>
              <a:rPr lang="en-US" dirty="0"/>
              <a:t>. </a:t>
            </a:r>
            <a:r>
              <a:rPr lang="en-US" dirty="0">
                <a:solidFill>
                  <a:srgbClr val="2A0A18"/>
                </a:solidFill>
              </a:rPr>
              <a:t>This vision is realized with the IBM Watson portfolio of enterprise AI applications, primarily through Watson Discovery. </a:t>
            </a:r>
          </a:p>
          <a:p>
            <a:endParaRPr lang="en-US" dirty="0"/>
          </a:p>
          <a:p>
            <a:r>
              <a:rPr lang="en-US" dirty="0"/>
              <a:t>IBM Watson Discovery is an </a:t>
            </a:r>
            <a:r>
              <a:rPr lang="en-US" dirty="0">
                <a:solidFill>
                  <a:srgbClr val="2A0A18"/>
                </a:solidFill>
              </a:rPr>
              <a:t>AI powered search and document analysis platform that augments the ability of experts in an organization to find critical information quickly, and to understand high value business documents, thus reducing time spent searching for – </a:t>
            </a:r>
            <a:r>
              <a:rPr lang="en-US" dirty="0"/>
              <a:t>and</a:t>
            </a:r>
            <a:r>
              <a:rPr lang="en-US" dirty="0">
                <a:solidFill>
                  <a:srgbClr val="FF0000"/>
                </a:solidFill>
              </a:rPr>
              <a:t> </a:t>
            </a:r>
            <a:r>
              <a:rPr lang="en-US" dirty="0">
                <a:solidFill>
                  <a:srgbClr val="2A0A18"/>
                </a:solidFill>
              </a:rPr>
              <a:t>understanding – information.</a:t>
            </a:r>
          </a:p>
          <a:p>
            <a:endParaRPr lang="en-US" dirty="0">
              <a:solidFill>
                <a:srgbClr val="2A0A18"/>
              </a:solidFill>
            </a:endParaRPr>
          </a:p>
          <a:p>
            <a:r>
              <a:rPr lang="en-US" dirty="0">
                <a:solidFill>
                  <a:srgbClr val="2A0A18"/>
                </a:solidFill>
              </a:rPr>
              <a:t>Providing immediate access to concise, trusted, personalized information can reduce the 30% of time a typical knowledge worker spends searching for information by up to 75%! Furthermore, it enables knowledge workers to make better, faster business decisions.</a:t>
            </a:r>
            <a:r>
              <a:rPr lang="mk-MK" dirty="0">
                <a:solidFill>
                  <a:srgbClr val="2A0A18"/>
                </a:solidFill>
              </a:rPr>
              <a:t> </a:t>
            </a:r>
            <a:r>
              <a:rPr lang="en-US" dirty="0">
                <a:solidFill>
                  <a:srgbClr val="2A0A18"/>
                </a:solidFill>
              </a:rPr>
              <a:t>Factoring in these time savings by the 1 billion knowledge workers in the world, the potential impact on productivity and global economic growth is – well – mind-blowing. Another reminder that AI is the biggest economic opportunity of our lifetime. </a:t>
            </a:r>
          </a:p>
          <a:p>
            <a:endParaRPr lang="en-US" dirty="0">
              <a:solidFill>
                <a:srgbClr val="2A0A18"/>
              </a:solidFill>
            </a:endParaRPr>
          </a:p>
          <a:p>
            <a:r>
              <a:rPr lang="en-US" b="1" dirty="0">
                <a:solidFill>
                  <a:srgbClr val="2A0A18"/>
                </a:solidFill>
              </a:rPr>
              <a:t>Citation: </a:t>
            </a:r>
          </a:p>
          <a:p>
            <a:endParaRPr lang="en-US" dirty="0">
              <a:solidFill>
                <a:srgbClr val="2A0A18"/>
              </a:solidFill>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kern="1200" dirty="0">
                <a:effectLst/>
                <a:ea typeface="+mn-ea"/>
                <a:cs typeface="Arial" panose="020B0604020202020204" pitchFamily="34" charset="0"/>
              </a:rPr>
              <a:t>Forrester Total Economic Impact Study - </a:t>
            </a:r>
            <a:r>
              <a:rPr lang="en-US" b="0" i="0" kern="1200" dirty="0">
                <a:solidFill>
                  <a:schemeClr val="bg1"/>
                </a:solidFill>
                <a:effectLst/>
                <a:ea typeface="+mn-ea"/>
                <a:cs typeface="Arial" panose="020B0604020202020204" pitchFamily="34" charset="0"/>
                <a:hlinkClick r:id="rId3"/>
              </a:rPr>
              <a:t>https://www.ibm.com/account/reg/us-en/signup?formid=urx-49770&amp;_ga=2.208646418.1014117414.1615406954-1597149180.1599870494</a:t>
            </a:r>
            <a:r>
              <a:rPr lang="en-US" b="0" i="0" kern="1200" dirty="0">
                <a:solidFill>
                  <a:schemeClr val="bg1"/>
                </a:solidFill>
                <a:effectLst/>
                <a:ea typeface="+mn-ea"/>
                <a:cs typeface="Arial" panose="020B0604020202020204" pitchFamily="34" charset="0"/>
              </a:rPr>
              <a:t> </a:t>
            </a:r>
            <a:endParaRPr lang="en-US" dirty="0"/>
          </a:p>
          <a:p>
            <a:br>
              <a:rPr lang="en-US" dirty="0">
                <a:solidFill>
                  <a:srgbClr val="FF0000"/>
                </a:solidFill>
              </a:rPr>
            </a:br>
            <a:endParaRPr lang="en-US" dirty="0">
              <a:solidFill>
                <a:srgbClr val="2A0A18"/>
              </a:solidFill>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18D02FFD-07D4-5C4F-BD77-921008177348}" type="slidenum">
              <a:rPr kumimoji="0" lang="en-US" sz="8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7600906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5" y="420624"/>
            <a:ext cx="11050588" cy="6288087"/>
          </a:xfrm>
        </p:spPr>
        <p:txBody>
          <a:bodyPr/>
          <a:lstStyle>
            <a:lvl1pPr>
              <a:lnSpc>
                <a:spcPct val="100000"/>
              </a:lnSpc>
              <a:defRPr sz="8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68325" y="12001500"/>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81026" y="12001500"/>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314876" y="12558346"/>
            <a:ext cx="1638300" cy="609600"/>
          </a:xfrm>
          <a:prstGeom prst="rect">
            <a:avLst/>
          </a:prstGeom>
        </p:spPr>
      </p:pic>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5" y="448056"/>
            <a:ext cx="9909175" cy="2859087"/>
          </a:xfrm>
        </p:spPr>
        <p:txBody>
          <a:bodyPr/>
          <a:lstStyle>
            <a:lvl1pPr>
              <a:lnSpc>
                <a:spcPct val="100000"/>
              </a:lnSpc>
              <a:defRPr sz="6400">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70427"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Placeholder">
            <a:extLst>
              <a:ext uri="{FF2B5EF4-FFF2-40B4-BE49-F238E27FC236}">
                <a16:creationId xmlns:a16="http://schemas.microsoft.com/office/drawing/2014/main" id="{B8A15A1C-3CA6-9F1A-8EB1-9457489FC986}"/>
              </a:ext>
            </a:extLst>
          </p:cNvPr>
          <p:cNvSpPr>
            <a:spLocks noGrp="1"/>
          </p:cNvSpPr>
          <p:nvPr>
            <p:ph type="sldNum" sz="quarter" idx="11"/>
          </p:nvPr>
        </p:nvSpPr>
        <p:spPr>
          <a:xfrm>
            <a:off x="23555959" y="12896848"/>
            <a:ext cx="256541" cy="25400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3" name="Footer Placeholder 2">
            <a:extLst>
              <a:ext uri="{FF2B5EF4-FFF2-40B4-BE49-F238E27FC236}">
                <a16:creationId xmlns:a16="http://schemas.microsoft.com/office/drawing/2014/main" id="{F22A9BFF-2196-C7EB-8D92-65A919712113}"/>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5" y="56991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68325"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
        <p:nvSpPr>
          <p:cNvPr id="11" name="Picture Placeholder 10">
            <a:extLst>
              <a:ext uri="{FF2B5EF4-FFF2-40B4-BE49-F238E27FC236}">
                <a16:creationId xmlns:a16="http://schemas.microsoft.com/office/drawing/2014/main" id="{A3525DFF-EC8A-8C67-14A3-80DE024D87E2}"/>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682307792"/>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5" y="56991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68325"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77654468"/>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5" y="56991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68325"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801836836"/>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129908282"/>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611935326"/>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5" y="56991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68325"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68325"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68325"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90851558"/>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5" y="569912"/>
            <a:ext cx="4949825" cy="4573587"/>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1559564197"/>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5" y="56991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3637171331"/>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B28863-5461-63E4-5E4C-381DE7E84E65}"/>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68325" y="569913"/>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570745867"/>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B28863-5461-63E4-5E4C-381DE7E84E65}"/>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68325" y="569913"/>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Tree>
    <p:extLst>
      <p:ext uri="{BB962C8B-B14F-4D97-AF65-F5344CB8AC3E}">
        <p14:creationId xmlns:p14="http://schemas.microsoft.com/office/powerpoint/2010/main" val="193092932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5" y="402336"/>
            <a:ext cx="14662150" cy="9717087"/>
          </a:xfrm>
        </p:spPr>
        <p:txBody>
          <a:bodyPr/>
          <a:lstStyle>
            <a:lvl1pPr>
              <a:lnSpc>
                <a:spcPct val="100000"/>
              </a:lnSpc>
              <a:defRPr sz="8600">
                <a:solidFill>
                  <a:schemeClr val="tx2"/>
                </a:solidFill>
              </a:defRPr>
            </a:lvl1pPr>
          </a:lstStyle>
          <a:p>
            <a:r>
              <a:rPr lang="en-US"/>
              <a:t>Click to edit Master title style</a:t>
            </a:r>
          </a:p>
        </p:txBody>
      </p:sp>
      <p:sp>
        <p:nvSpPr>
          <p:cNvPr id="7" name="Slide Number Placeholder">
            <a:extLst>
              <a:ext uri="{FF2B5EF4-FFF2-40B4-BE49-F238E27FC236}">
                <a16:creationId xmlns:a16="http://schemas.microsoft.com/office/drawing/2014/main" id="{1AC698F3-E0DB-1FF3-7445-7480226D1D37}"/>
              </a:ext>
            </a:extLst>
          </p:cNvPr>
          <p:cNvSpPr>
            <a:spLocks noGrp="1"/>
          </p:cNvSpPr>
          <p:nvPr>
            <p:ph type="sldNum" sz="quarter" idx="11"/>
          </p:nvPr>
        </p:nvSpPr>
        <p:spPr>
          <a:xfrm>
            <a:off x="23541592" y="12900738"/>
            <a:ext cx="270908" cy="24622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3" name="Footer Placeholder 2">
            <a:extLst>
              <a:ext uri="{FF2B5EF4-FFF2-40B4-BE49-F238E27FC236}">
                <a16:creationId xmlns:a16="http://schemas.microsoft.com/office/drawing/2014/main" id="{2D937611-FC61-E2BE-9D7D-38E4AAB40ED4}"/>
              </a:ext>
            </a:extLst>
          </p:cNvPr>
          <p:cNvSpPr>
            <a:spLocks noGrp="1"/>
          </p:cNvSpPr>
          <p:nvPr>
            <p:ph type="ftr" sz="quarter" idx="12"/>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6086" y="6186138"/>
            <a:ext cx="3456432" cy="1379081"/>
          </a:xfrm>
          <a:prstGeom prst="rect">
            <a:avLst/>
          </a:prstGeom>
        </p:spPr>
      </p:pic>
    </p:spTree>
    <p:extLst>
      <p:ext uri="{BB962C8B-B14F-4D97-AF65-F5344CB8AC3E}">
        <p14:creationId xmlns:p14="http://schemas.microsoft.com/office/powerpoint/2010/main" val="1916465964"/>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2386420" y="12547344"/>
            <a:ext cx="1391080" cy="554955"/>
          </a:xfrm>
          <a:prstGeom prst="rect">
            <a:avLst/>
          </a:prstGeom>
        </p:spPr>
      </p:pic>
    </p:spTree>
    <p:extLst>
      <p:ext uri="{BB962C8B-B14F-4D97-AF65-F5344CB8AC3E}">
        <p14:creationId xmlns:p14="http://schemas.microsoft.com/office/powerpoint/2010/main" val="22045718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3588" cy="6858003"/>
          </a:xfrm>
          <a:noFill/>
        </p:spPr>
        <p:txBody>
          <a:bodyPr lIns="210312" tIns="201168" rIns="228600" bIns="228600"/>
          <a:lstStyle>
            <a:lvl1pPr>
              <a:defRPr>
                <a:solidFill>
                  <a:schemeClr val="tx1"/>
                </a:solidFill>
              </a:defRPr>
            </a:lvl1pPr>
          </a:lstStyle>
          <a:p>
            <a:r>
              <a:rPr lang="pt-BR"/>
              <a:t>Clique para editar o título Mestre</a:t>
            </a:r>
            <a:endParaRPr lang="en-US"/>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7" name="Content Placeholder 3"/>
          <p:cNvSpPr>
            <a:spLocks noGrp="1"/>
          </p:cNvSpPr>
          <p:nvPr>
            <p:ph sz="quarter" idx="20"/>
          </p:nvPr>
        </p:nvSpPr>
        <p:spPr>
          <a:xfrm>
            <a:off x="0" y="6853772"/>
            <a:ext cx="12193588" cy="6862232"/>
          </a:xfrm>
          <a:noFill/>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4" name="Content Placeholder 4"/>
          <p:cNvSpPr>
            <a:spLocks noGrp="1"/>
          </p:cNvSpPr>
          <p:nvPr>
            <p:ph sz="quarter" idx="19"/>
          </p:nvPr>
        </p:nvSpPr>
        <p:spPr>
          <a:xfrm>
            <a:off x="12193587" y="6853772"/>
            <a:ext cx="12193588" cy="6862232"/>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6"/>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4"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300"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40"/>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70361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93783950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78663389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463224" y="6167693"/>
            <a:ext cx="3460733" cy="1380619"/>
          </a:xfrm>
          <a:prstGeom prst="rect">
            <a:avLst/>
          </a:prstGeom>
        </p:spPr>
      </p:pic>
    </p:spTree>
    <p:extLst>
      <p:ext uri="{BB962C8B-B14F-4D97-AF65-F5344CB8AC3E}">
        <p14:creationId xmlns:p14="http://schemas.microsoft.com/office/powerpoint/2010/main" val="57119765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108157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a:solidFill>
                  <a:schemeClr val="accent2"/>
                </a:solidFill>
              </a:defRPr>
            </a:lvl1pPr>
          </a:lstStyle>
          <a:p>
            <a:r>
              <a:rPr lang="en-US"/>
              <a:t>Click to edit Master title style</a:t>
            </a:r>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48636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2388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39" indent="0">
              <a:buNone/>
              <a:defRPr/>
            </a:lvl3pPr>
            <a:lvl4pPr marL="1159948" indent="0">
              <a:buNone/>
              <a:defRPr/>
            </a:lvl4pPr>
            <a:lvl5pPr marL="168488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39" indent="0">
              <a:buNone/>
              <a:defRPr/>
            </a:lvl3pPr>
            <a:lvl4pPr marL="1159948" indent="0">
              <a:buNone/>
              <a:defRPr/>
            </a:lvl4pPr>
            <a:lvl5pPr marL="168488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812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68325" y="9296400"/>
            <a:ext cx="11050588" cy="3543300"/>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a:t>+00%</a:t>
            </a:r>
          </a:p>
        </p:txBody>
      </p:sp>
      <p:sp>
        <p:nvSpPr>
          <p:cNvPr id="3" name="Slide Number Placeholder 2">
            <a:extLst>
              <a:ext uri="{FF2B5EF4-FFF2-40B4-BE49-F238E27FC236}">
                <a16:creationId xmlns:a16="http://schemas.microsoft.com/office/drawing/2014/main" id="{15CC6925-298E-960E-CA92-0BC8FB18CE39}"/>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69913"/>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68325" y="569913"/>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D61E6B91-2983-AF71-00DD-3FBCA7243F8E}"/>
              </a:ext>
            </a:extLst>
          </p:cNvPr>
          <p:cNvSpPr>
            <a:spLocks noGrp="1"/>
          </p:cNvSpPr>
          <p:nvPr>
            <p:ph type="ftr" sz="quarter" idx="15"/>
          </p:nvPr>
        </p:nvSpPr>
        <p:spPr/>
        <p:txBody>
          <a:bodyPr/>
          <a:lstStyle/>
          <a:p>
            <a:endParaRPr lang="en-US"/>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47478196"/>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258" name="Title Text"/>
          <p:cNvSpPr txBox="1">
            <a:spLocks noGrp="1"/>
          </p:cNvSpPr>
          <p:nvPr>
            <p:ph type="title"/>
          </p:nvPr>
        </p:nvSpPr>
        <p:spPr>
          <a:xfrm>
            <a:off x="1778232" y="2298703"/>
            <a:ext cx="20830712" cy="4648200"/>
          </a:xfrm>
          <a:prstGeom prst="rect">
            <a:avLst/>
          </a:prstGeom>
        </p:spPr>
        <p:txBody>
          <a:bodyPr anchor="b"/>
          <a:lstStyle>
            <a:lvl1pPr algn="ctr" defTabSz="825512">
              <a:lnSpc>
                <a:spcPct val="100000"/>
              </a:lnSpc>
              <a:defRPr sz="11200" b="0" i="0" spc="0">
                <a:latin typeface="IBM Plex Sans Light" panose="020B0403050203000203" pitchFamily="34" charset="0"/>
                <a:ea typeface="Helvetica Neue Medium"/>
                <a:cs typeface="Helvetica Neue Medium"/>
                <a:sym typeface="Helvetica Neue Medium"/>
              </a:defRPr>
            </a:lvl1pPr>
          </a:lstStyle>
          <a:p>
            <a:r>
              <a:rPr dirty="0"/>
              <a:t>Title Text</a:t>
            </a:r>
          </a:p>
        </p:txBody>
      </p:sp>
      <p:sp>
        <p:nvSpPr>
          <p:cNvPr id="259" name="Body Level One…"/>
          <p:cNvSpPr txBox="1">
            <a:spLocks noGrp="1"/>
          </p:cNvSpPr>
          <p:nvPr>
            <p:ph type="body" sz="quarter" idx="1"/>
          </p:nvPr>
        </p:nvSpPr>
        <p:spPr>
          <a:xfrm>
            <a:off x="1778232" y="7073900"/>
            <a:ext cx="20830712" cy="1587501"/>
          </a:xfrm>
          <a:prstGeom prst="rect">
            <a:avLst/>
          </a:prstGeom>
        </p:spPr>
        <p:txBody>
          <a:bodyPr/>
          <a:lstStyle>
            <a:lvl1pPr marL="0" indent="0" algn="ctr" defTabSz="825512">
              <a:lnSpc>
                <a:spcPct val="100000"/>
              </a:lnSpc>
              <a:spcBef>
                <a:spcPts val="0"/>
              </a:spcBef>
              <a:buSzTx/>
              <a:buNone/>
              <a:defRPr sz="5200"/>
            </a:lvl1pPr>
            <a:lvl2pPr marL="0" indent="0" algn="ctr" defTabSz="825512">
              <a:lnSpc>
                <a:spcPct val="100000"/>
              </a:lnSpc>
              <a:spcBef>
                <a:spcPts val="0"/>
              </a:spcBef>
              <a:buSzTx/>
              <a:buNone/>
              <a:defRPr sz="5200"/>
            </a:lvl2pPr>
            <a:lvl3pPr marL="0" indent="0" algn="ctr" defTabSz="825512">
              <a:lnSpc>
                <a:spcPct val="100000"/>
              </a:lnSpc>
              <a:spcBef>
                <a:spcPts val="0"/>
              </a:spcBef>
              <a:buSzTx/>
              <a:buNone/>
              <a:defRPr sz="5200"/>
            </a:lvl3pPr>
            <a:lvl4pPr marL="0" indent="0" algn="ctr" defTabSz="825512">
              <a:lnSpc>
                <a:spcPct val="100000"/>
              </a:lnSpc>
              <a:spcBef>
                <a:spcPts val="0"/>
              </a:spcBef>
              <a:buSzTx/>
              <a:buNone/>
              <a:defRPr sz="5200"/>
            </a:lvl4pPr>
            <a:lvl5pPr marL="0" indent="0" algn="ctr" defTabSz="825512">
              <a:lnSpc>
                <a:spcPct val="100000"/>
              </a:lnSpc>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260" name="Slide Number"/>
          <p:cNvSpPr txBox="1">
            <a:spLocks noGrp="1"/>
          </p:cNvSpPr>
          <p:nvPr>
            <p:ph type="sldNum" sz="quarter" idx="2"/>
          </p:nvPr>
        </p:nvSpPr>
        <p:spPr>
          <a:xfrm>
            <a:off x="12011531" y="13081001"/>
            <a:ext cx="402354" cy="369332"/>
          </a:xfrm>
          <a:prstGeom prst="rect">
            <a:avLst/>
          </a:prstGeom>
        </p:spPr>
        <p:txBody>
          <a:bodyPr anchor="t"/>
          <a:lstStyle>
            <a:lvl1pPr defTabSz="825512">
              <a:defRPr sz="2400" b="0" i="0">
                <a:latin typeface="IBM Plex Sans Light" panose="020B0403050203000203" pitchFamily="34" charset="0"/>
                <a:ea typeface="Helvetica Neue Light"/>
                <a:cs typeface="IBM Plex Sans Light" panose="020B0403050203000203" pitchFamily="34" charset="0"/>
                <a:sym typeface="Helvetica Neue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88910329"/>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919A-7BA0-2346-3889-EEF97E5A9610}"/>
              </a:ext>
            </a:extLst>
          </p:cNvPr>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id="{D333D344-FF50-9FB2-ABEA-7FD8D4B84B56}"/>
              </a:ext>
            </a:extLst>
          </p:cNvPr>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39CB107F-524D-EDA3-D241-360DA39C0603}"/>
              </a:ext>
            </a:extLst>
          </p:cNvPr>
          <p:cNvSpPr>
            <a:spLocks noGrp="1"/>
          </p:cNvSpPr>
          <p:nvPr>
            <p:ph type="dt" sz="half" idx="10"/>
          </p:nvPr>
        </p:nvSpPr>
        <p:spPr/>
        <p:txBody>
          <a:bodyPr/>
          <a:lstStyle/>
          <a:p>
            <a:fld id="{22C52735-9ED0-C944-9BE0-95759A4BA628}" type="datetimeFigureOut">
              <a:rPr lang="en-US" smtClean="0"/>
              <a:t>11/26/23</a:t>
            </a:fld>
            <a:endParaRPr lang="en-US"/>
          </a:p>
        </p:txBody>
      </p:sp>
      <p:sp>
        <p:nvSpPr>
          <p:cNvPr id="5" name="Footer Placeholder 4">
            <a:extLst>
              <a:ext uri="{FF2B5EF4-FFF2-40B4-BE49-F238E27FC236}">
                <a16:creationId xmlns:a16="http://schemas.microsoft.com/office/drawing/2014/main" id="{05D4426A-7ED8-4000-D3BC-B1BC476AAD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552BFA-ECC3-F549-D8F0-30DECCA1842A}"/>
              </a:ext>
            </a:extLst>
          </p:cNvPr>
          <p:cNvSpPr>
            <a:spLocks noGrp="1"/>
          </p:cNvSpPr>
          <p:nvPr>
            <p:ph type="sldNum" sz="quarter" idx="12"/>
          </p:nvPr>
        </p:nvSpPr>
        <p:spPr/>
        <p:txBody>
          <a:bodyPr/>
          <a:lstStyle/>
          <a:p>
            <a:fld id="{521E7FC6-C512-2444-BA15-4AF80A06FBDD}" type="slidenum">
              <a:rPr lang="en-US" smtClean="0"/>
              <a:t>‹#›</a:t>
            </a:fld>
            <a:endParaRPr lang="en-US"/>
          </a:p>
        </p:txBody>
      </p:sp>
    </p:spTree>
    <p:extLst>
      <p:ext uri="{BB962C8B-B14F-4D97-AF65-F5344CB8AC3E}">
        <p14:creationId xmlns:p14="http://schemas.microsoft.com/office/powerpoint/2010/main" val="21803013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p>
            <a:r>
              <a:rPr lang="en-US" dirty="0"/>
              <a:t>Click to edit Master title style</a:t>
            </a:r>
          </a:p>
        </p:txBody>
      </p:sp>
      <p:sp>
        <p:nvSpPr>
          <p:cNvPr id="8" name="Text Placeholder"/>
          <p:cNvSpPr>
            <a:spLocks noGrp="1"/>
          </p:cNvSpPr>
          <p:nvPr>
            <p:ph type="body" sz="quarter" idx="13"/>
          </p:nvPr>
        </p:nvSpPr>
        <p:spPr>
          <a:xfrm>
            <a:off x="585292" y="3316224"/>
            <a:ext cx="10998616" cy="8672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954985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6455"/>
            <a:ext cx="4951413" cy="1907912"/>
          </a:xfrm>
        </p:spPr>
        <p:txBody>
          <a:bodyPr/>
          <a:lstStyle>
            <a:lvl1pPr>
              <a:lnSpc>
                <a:spcPct val="90000"/>
              </a:lnSpc>
              <a:defRPr sz="13000">
                <a:solidFill>
                  <a:schemeClr val="accent1"/>
                </a:solidFill>
              </a:defRPr>
            </a:lvl1pPr>
            <a:lvl2pPr marL="0" indent="0">
              <a:buNone/>
              <a:defRPr/>
            </a:lvl2pPr>
          </a:lstStyle>
          <a:p>
            <a:pPr lvl="0"/>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4675" y="569912"/>
            <a:ext cx="4949825" cy="2859088"/>
          </a:xfrm>
        </p:spPr>
        <p:txBody>
          <a:bodyPr/>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01500"/>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98529"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AAEFAA-EB42-1E87-74E6-FE0BC9198F83}"/>
              </a:ext>
            </a:extLst>
          </p:cNvPr>
          <p:cNvSpPr>
            <a:spLocks noGrp="1"/>
          </p:cNvSpPr>
          <p:nvPr>
            <p:ph type="ftr" sz="quarter" idx="18"/>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a:t>+000%</a:t>
            </a:r>
          </a:p>
        </p:txBody>
      </p:sp>
      <p:sp>
        <p:nvSpPr>
          <p:cNvPr id="3" name="Slide Number Placeholder 2">
            <a:extLst>
              <a:ext uri="{FF2B5EF4-FFF2-40B4-BE49-F238E27FC236}">
                <a16:creationId xmlns:a16="http://schemas.microsoft.com/office/drawing/2014/main" id="{12E26407-6C5D-60C9-0C0E-7B195B9AB4F9}"/>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FCB180B3-2893-7D56-D6DE-1FBBB98BCFF4}"/>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4675" y="569912"/>
            <a:ext cx="4949825" cy="2859088"/>
          </a:xfrm>
        </p:spPr>
        <p:txBody>
          <a:bodyPr/>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01500"/>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69913"/>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a:t>00%</a:t>
            </a:r>
          </a:p>
        </p:txBody>
      </p:sp>
      <p:sp>
        <p:nvSpPr>
          <p:cNvPr id="4" name="Footer Placeholder 3">
            <a:extLst>
              <a:ext uri="{FF2B5EF4-FFF2-40B4-BE49-F238E27FC236}">
                <a16:creationId xmlns:a16="http://schemas.microsoft.com/office/drawing/2014/main" id="{42C83D42-3DD5-2001-8C3E-782B4D95A03E}"/>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5" y="569913"/>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68325"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725F833F-819E-FEB3-6037-605097B8421D}"/>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5" y="569913"/>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69913"/>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308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C21FF02-34C5-308A-3988-828D780376CD}"/>
              </a:ext>
            </a:extLst>
          </p:cNvPr>
          <p:cNvSpPr>
            <a:spLocks noGrp="1"/>
          </p:cNvSpPr>
          <p:nvPr>
            <p:ph type="ftr" sz="quarter" idx="20"/>
          </p:nvPr>
        </p:nvSpPr>
        <p:spPr/>
        <p:txBody>
          <a:bodyPr/>
          <a:lstStyle/>
          <a:p>
            <a:endParaRPr lang="en-US"/>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23102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5" y="569913"/>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69913"/>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D1DE0B47-A14A-7711-58D6-E30775CBE07B}"/>
              </a:ext>
            </a:extLst>
          </p:cNvPr>
          <p:cNvSpPr>
            <a:spLocks noGrp="1"/>
          </p:cNvSpPr>
          <p:nvPr>
            <p:ph type="ftr" sz="quarter" idx="18"/>
          </p:nvPr>
        </p:nvSpPr>
        <p:spPr/>
        <p:txBody>
          <a:bodyPr/>
          <a:lstStyle/>
          <a:p>
            <a:endParaRPr lang="en-US"/>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970703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4675" y="569912"/>
            <a:ext cx="4949825" cy="2097087"/>
          </a:xfrm>
        </p:spPr>
        <p:txBody>
          <a:bodyPr/>
          <a:lstStyle>
            <a:lvl1pPr>
              <a:lnSpc>
                <a:spcPct val="110000"/>
              </a:lnSpc>
              <a:defRPr sz="2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66676393-AEDE-7EDE-3939-625DBAB04E98}"/>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68325"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7438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69913"/>
            <a:ext cx="1143000" cy="1141412"/>
          </a:xfrm>
        </p:spPr>
        <p:txBody>
          <a:bodyPr anchor="ctr"/>
          <a:lstStyle>
            <a:lvl1pPr algn="ctr">
              <a:defRPr sz="1600">
                <a:solidFill>
                  <a:schemeClr val="tx1"/>
                </a:solidFill>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69913"/>
            <a:ext cx="1143000" cy="1141412"/>
          </a:xfrm>
        </p:spPr>
        <p:txBody>
          <a:bodyPr anchor="ctr"/>
          <a:lstStyle>
            <a:lvl1pPr algn="ctr">
              <a:defRPr sz="1600">
                <a:solidFill>
                  <a:schemeClr val="tx1"/>
                </a:solidFill>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2294"/>
            <a:ext cx="1143000" cy="1141412"/>
          </a:xfrm>
        </p:spPr>
        <p:txBody>
          <a:bodyPr anchor="ctr"/>
          <a:lstStyle>
            <a:lvl1pPr algn="ctr">
              <a:defRPr sz="16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58994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4" y="420624"/>
            <a:ext cx="11050589" cy="4573587"/>
          </a:xfrm>
        </p:spPr>
        <p:txBody>
          <a:bodyPr/>
          <a:lstStyle>
            <a:lvl1pPr>
              <a:lnSpc>
                <a:spcPct val="100000"/>
              </a:lnSpc>
              <a:defRPr sz="8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68325" y="12001500"/>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67500" y="12001500"/>
            <a:ext cx="4951413"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314876" y="12558346"/>
            <a:ext cx="1638300" cy="609600"/>
          </a:xfrm>
          <a:prstGeom prst="rect">
            <a:avLst/>
          </a:prstGeom>
        </p:spPr>
      </p:pic>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5" y="402336"/>
            <a:ext cx="4949825" cy="1141412"/>
          </a:xfrm>
        </p:spPr>
        <p:txBody>
          <a:bodyPr/>
          <a:lstStyle>
            <a:lvl1pPr>
              <a:lnSpc>
                <a:spcPct val="100000"/>
              </a:lnSpc>
              <a:defRPr sz="6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402336"/>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4675" y="569912"/>
            <a:ext cx="7424927" cy="1906588"/>
          </a:xfrm>
        </p:spPr>
        <p:txBody>
          <a:bodyPr/>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5734B11-1656-9EAF-DD45-A5D6A33842D4}"/>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68325"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4674" y="448056"/>
            <a:ext cx="11045825" cy="4573587"/>
          </a:xfrm>
        </p:spPr>
        <p:txBody>
          <a:bodyPr rIns="457200"/>
          <a:lstStyle>
            <a:lvl1pPr>
              <a:lnSpc>
                <a:spcPct val="100000"/>
              </a:lnSpc>
              <a:defRPr>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4675" y="569913"/>
            <a:ext cx="4953000" cy="4573587"/>
          </a:xfrm>
        </p:spPr>
        <p:txBody>
          <a:bodyPr/>
          <a:lstStyle>
            <a:lvl1pPr>
              <a:lnSpc>
                <a:spcPct val="10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4674" y="448056"/>
            <a:ext cx="11039476" cy="4573587"/>
          </a:xfrm>
        </p:spPr>
        <p:txBody>
          <a:bodyPr rIns="457200"/>
          <a:lstStyle>
            <a:lvl1pPr>
              <a:lnSpc>
                <a:spcPct val="100000"/>
              </a:lnSpc>
              <a:defRPr>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69913"/>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69913"/>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4674" y="569913"/>
            <a:ext cx="4949826" cy="4573587"/>
          </a:xfrm>
        </p:spPr>
        <p:txBody>
          <a:bodyPr rIns="0"/>
          <a:lstStyle>
            <a:lvl1pPr>
              <a:lnSpc>
                <a:spcPct val="10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69913"/>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69913"/>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5" y="402336"/>
            <a:ext cx="4949825" cy="1141413"/>
          </a:xfrm>
        </p:spPr>
        <p:txBody>
          <a:bodyPr/>
          <a:lstStyle>
            <a:lvl1pPr>
              <a:lnSpc>
                <a:spcPct val="100000"/>
              </a:lnSpc>
              <a:defRPr sz="6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402336"/>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p:cNvSpPr>
          <p:nvPr>
            <p:ph type="pic" sz="quarter" idx="16" hasCustomPrompt="1"/>
          </p:nvPr>
        </p:nvSpPr>
        <p:spPr>
          <a:xfrm>
            <a:off x="12763500" y="569913"/>
            <a:ext cx="1143000" cy="1141412"/>
          </a:xfrm>
        </p:spPr>
        <p:txBody>
          <a:bodyPr anchor="ctr"/>
          <a:lstStyle>
            <a:lvl1pPr algn="ctr">
              <a:defRPr sz="1600">
                <a:solidFill>
                  <a:schemeClr val="tx1"/>
                </a:solidFill>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p:cNvSpPr>
          <p:nvPr>
            <p:ph type="pic" sz="quarter" idx="17" hasCustomPrompt="1"/>
          </p:nvPr>
        </p:nvSpPr>
        <p:spPr>
          <a:xfrm>
            <a:off x="18859500" y="569913"/>
            <a:ext cx="1143000" cy="1141412"/>
          </a:xfrm>
        </p:spPr>
        <p:txBody>
          <a:bodyPr anchor="ctr"/>
          <a:lstStyle>
            <a:lvl1pPr algn="ctr">
              <a:defRPr sz="16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341252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1EAF36-C07D-DC5F-83A7-C84A1CC9D60A}"/>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68325" y="2476500"/>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68325" y="8382000"/>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69912" y="569913"/>
            <a:ext cx="1146175" cy="1141412"/>
          </a:xfrm>
        </p:spPr>
        <p:txBody>
          <a:bodyPr anchor="ctr"/>
          <a:lstStyle>
            <a:lvl1pPr algn="ctr">
              <a:defRPr sz="1600"/>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69913"/>
            <a:ext cx="1143000" cy="1141412"/>
          </a:xfrm>
        </p:spPr>
        <p:txBody>
          <a:bodyPr anchor="ctr"/>
          <a:lstStyle>
            <a:lvl1pPr algn="ctr">
              <a:defRPr sz="1600"/>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69912" y="6477000"/>
            <a:ext cx="1146175" cy="1143000"/>
          </a:xfrm>
        </p:spPr>
        <p:txBody>
          <a:bodyPr anchor="ctr"/>
          <a:lstStyle>
            <a:lvl1pPr algn="ctr">
              <a:defRPr sz="1600"/>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143000" cy="1143000"/>
          </a:xfrm>
        </p:spPr>
        <p:txBody>
          <a:bodyPr anchor="ctr"/>
          <a:lstStyle>
            <a:lvl1pPr algn="ctr">
              <a:defRPr sz="1600"/>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8049638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4" y="1711325"/>
            <a:ext cx="5715000" cy="2276856"/>
          </a:xfrm>
        </p:spPr>
        <p:txBody>
          <a:bodyPr/>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68325" y="569913"/>
            <a:ext cx="4956175" cy="1141412"/>
          </a:xfrm>
        </p:spPr>
        <p:txBody>
          <a:bodyPr/>
          <a:lstStyle>
            <a:lvl1pPr>
              <a:defRPr sz="28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3" y="1527048"/>
            <a:ext cx="11044239" cy="2276856"/>
          </a:xfrm>
        </p:spPr>
        <p:txBody>
          <a:bodyPr rIns="457200"/>
          <a:lstStyle>
            <a:lvl1pPr>
              <a:lnSpc>
                <a:spcPct val="110000"/>
              </a:lnSpc>
              <a:defRPr sz="6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68325" y="569913"/>
            <a:ext cx="4956175" cy="448056"/>
          </a:xfrm>
        </p:spPr>
        <p:txBody>
          <a:bodyPr/>
          <a:lstStyle>
            <a:lvl1pPr>
              <a:defRPr sz="28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4" y="420624"/>
            <a:ext cx="11050589" cy="4573587"/>
          </a:xfrm>
        </p:spPr>
        <p:txBody>
          <a:bodyPr/>
          <a:lstStyle>
            <a:lvl1pPr>
              <a:lnSpc>
                <a:spcPct val="100000"/>
              </a:lnSpc>
              <a:defRPr sz="8600"/>
            </a:lvl1pPr>
          </a:lstStyle>
          <a:p>
            <a:r>
              <a:rPr lang="en-US"/>
              <a:t>Click to edit Master title style</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314876" y="12558346"/>
            <a:ext cx="1638300" cy="609600"/>
          </a:xfrm>
          <a:prstGeom prst="rect">
            <a:avLst/>
          </a:prstGeom>
        </p:spPr>
      </p:pic>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68325" y="569912"/>
            <a:ext cx="4956175" cy="4573587"/>
          </a:xfrm>
        </p:spPr>
        <p:txBody>
          <a:bodyPr/>
          <a:lstStyle>
            <a:lvl1pPr>
              <a:lnSpc>
                <a:spcPct val="10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4675" y="6656583"/>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70935"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68323" y="448056"/>
            <a:ext cx="11050589" cy="4573587"/>
          </a:xfrm>
        </p:spPr>
        <p:txBody>
          <a:bodyPr rIns="457200"/>
          <a:lstStyle>
            <a:lvl1pPr>
              <a:lnSpc>
                <a:spcPct val="100000"/>
              </a:lnSpc>
              <a:defRPr>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4675" y="6656583"/>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70935"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5" y="569912"/>
            <a:ext cx="4949825" cy="4573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66928"/>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5976"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4675" y="569912"/>
            <a:ext cx="4949825" cy="2859087"/>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28B9E673-95F7-7EF4-87D5-476568C52D4B}"/>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49275"/>
            <a:ext cx="402336" cy="403225"/>
          </a:xfrm>
        </p:spPr>
        <p:txBody>
          <a:bodyPr/>
          <a:lstStyle>
            <a:lvl1pPr>
              <a:defRPr sz="1400">
                <a:solidFill>
                  <a:schemeClr val="tx1"/>
                </a:solidFill>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49275"/>
            <a:ext cx="402336" cy="403225"/>
          </a:xfrm>
        </p:spPr>
        <p:txBody>
          <a:bodyPr/>
          <a:lstStyle>
            <a:lvl1pPr>
              <a:defRPr sz="1400">
                <a:solidFill>
                  <a:schemeClr val="tx1"/>
                </a:solidFill>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49275"/>
            <a:ext cx="402336" cy="403225"/>
          </a:xfrm>
        </p:spPr>
        <p:txBody>
          <a:bodyPr/>
          <a:lstStyle>
            <a:lvl1pPr>
              <a:defRPr sz="1400">
                <a:solidFill>
                  <a:schemeClr val="tx1"/>
                </a:solidFill>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5420554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4675" y="448056"/>
            <a:ext cx="11039475" cy="3413126"/>
          </a:xfrm>
        </p:spPr>
        <p:txBody>
          <a:bodyPr rIns="457200"/>
          <a:lstStyle>
            <a:lvl1pPr>
              <a:lnSpc>
                <a:spcPct val="100000"/>
              </a:lnSpc>
              <a:defRPr sz="6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69913"/>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5850" y="569913"/>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585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6515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8451217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4675" y="569913"/>
            <a:ext cx="4949825" cy="3413126"/>
          </a:xfrm>
        </p:spPr>
        <p:txBody>
          <a:bodyPr rIns="0"/>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69913"/>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5850" y="569913"/>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585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6515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121216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5" y="56991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68325"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
        <p:nvSpPr>
          <p:cNvPr id="11" name="Picture Placeholder 10">
            <a:extLst>
              <a:ext uri="{FF2B5EF4-FFF2-40B4-BE49-F238E27FC236}">
                <a16:creationId xmlns:a16="http://schemas.microsoft.com/office/drawing/2014/main" id="{A3525DFF-EC8A-8C67-14A3-80DE024D87E2}"/>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5" y="56991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68325"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5" y="56991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68325"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5" y="420624"/>
            <a:ext cx="11050588" cy="4573587"/>
          </a:xfrm>
        </p:spPr>
        <p:txBody>
          <a:bodyPr/>
          <a:lstStyle>
            <a:lvl1pPr>
              <a:lnSpc>
                <a:spcPct val="100000"/>
              </a:lnSpc>
              <a:defRPr sz="8600">
                <a:solidFill>
                  <a:schemeClr val="tx2"/>
                </a:solidFill>
              </a:defRPr>
            </a:lvl1pPr>
          </a:lstStyle>
          <a:p>
            <a:r>
              <a:rPr lang="en-US"/>
              <a:t>Click to edit Master title style</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314876" y="12558346"/>
            <a:ext cx="1638300" cy="609600"/>
          </a:xfrm>
          <a:prstGeom prst="rect">
            <a:avLst/>
          </a:prstGeom>
        </p:spPr>
      </p:pic>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68325" y="12484533"/>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5" y="56991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68325"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68325"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68325"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5" y="569912"/>
            <a:ext cx="4949825" cy="4573587"/>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4675" y="56991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B28863-5461-63E4-5E4C-381DE7E84E65}"/>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68325" y="569913"/>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B28863-5461-63E4-5E4C-381DE7E84E65}"/>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68325" y="569913"/>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6086" y="6186138"/>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pt-BR"/>
              <a:t>Clique para editar o título Mestre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2386420" y="12547344"/>
            <a:ext cx="1391080" cy="554955"/>
          </a:xfrm>
          <a:prstGeom prst="rect">
            <a:avLst/>
          </a:prstGeom>
        </p:spPr>
      </p:pic>
    </p:spTree>
    <p:extLst>
      <p:ext uri="{BB962C8B-B14F-4D97-AF65-F5344CB8AC3E}">
        <p14:creationId xmlns:p14="http://schemas.microsoft.com/office/powerpoint/2010/main" val="17606218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3588" cy="6858003"/>
          </a:xfrm>
          <a:noFill/>
        </p:spPr>
        <p:txBody>
          <a:bodyPr lIns="210312" tIns="201168" rIns="228600" bIns="228600"/>
          <a:lstStyle>
            <a:lvl1pPr>
              <a:defRPr>
                <a:solidFill>
                  <a:schemeClr val="tx1"/>
                </a:solidFill>
              </a:defRPr>
            </a:lvl1pPr>
          </a:lstStyle>
          <a:p>
            <a:r>
              <a:rPr lang="pt-BR"/>
              <a:t>Clique para editar o título Mestre</a:t>
            </a:r>
            <a:endParaRPr lang="en-US"/>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7" name="Content Placeholder 3"/>
          <p:cNvSpPr>
            <a:spLocks noGrp="1"/>
          </p:cNvSpPr>
          <p:nvPr>
            <p:ph sz="quarter" idx="20"/>
          </p:nvPr>
        </p:nvSpPr>
        <p:spPr>
          <a:xfrm>
            <a:off x="0" y="6853772"/>
            <a:ext cx="12193588" cy="6862232"/>
          </a:xfrm>
          <a:noFill/>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14" name="Content Placeholder 4"/>
          <p:cNvSpPr>
            <a:spLocks noGrp="1"/>
          </p:cNvSpPr>
          <p:nvPr>
            <p:ph sz="quarter" idx="19"/>
          </p:nvPr>
        </p:nvSpPr>
        <p:spPr>
          <a:xfrm>
            <a:off x="12193587" y="6853772"/>
            <a:ext cx="12193588" cy="6862232"/>
          </a:xfrm>
          <a:noFill/>
          <a:ln>
            <a:noFill/>
          </a:ln>
        </p:spPr>
        <p:txBody>
          <a:bodyPr lIns="219456" tIns="201168" rIns="228600" bIns="228600"/>
          <a:lstStyle>
            <a:lvl1pPr>
              <a:defRPr>
                <a:solidFill>
                  <a:schemeClr val="tx1"/>
                </a:solidFill>
              </a:defRPr>
            </a:lvl1pPr>
          </a:lstStyle>
          <a:p>
            <a:pPr lvl="0"/>
            <a:r>
              <a:rPr lang="pt-BR"/>
              <a:t>Clique para editar os estilos de texto Mestres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6"/>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4"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300"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40"/>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653668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55683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66929" y="420624"/>
            <a:ext cx="10101072" cy="10479087"/>
          </a:xfrm>
        </p:spPr>
        <p:txBody>
          <a:bodyPr/>
          <a:lstStyle>
            <a:lvl1pPr>
              <a:lnSpc>
                <a:spcPct val="100000"/>
              </a:lnSpc>
              <a:defRPr sz="8600">
                <a:solidFill>
                  <a:schemeClr val="tx2"/>
                </a:solidFill>
              </a:defRPr>
            </a:lvl1pPr>
          </a:lstStyle>
          <a:p>
            <a:r>
              <a:rPr lang="en-US"/>
              <a:t>Click to edit Master title style</a:t>
            </a:r>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50985" y="12558346"/>
            <a:ext cx="1638300" cy="609600"/>
          </a:xfrm>
          <a:prstGeom prst="rect">
            <a:avLst/>
          </a:prstGeom>
        </p:spPr>
      </p:pic>
    </p:spTree>
    <p:extLst>
      <p:ext uri="{BB962C8B-B14F-4D97-AF65-F5344CB8AC3E}">
        <p14:creationId xmlns:p14="http://schemas.microsoft.com/office/powerpoint/2010/main" val="4152614004"/>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463224" y="6167693"/>
            <a:ext cx="3460733" cy="1380619"/>
          </a:xfrm>
          <a:prstGeom prst="rect">
            <a:avLst/>
          </a:prstGeom>
        </p:spPr>
      </p:pic>
    </p:spTree>
    <p:extLst>
      <p:ext uri="{BB962C8B-B14F-4D97-AF65-F5344CB8AC3E}">
        <p14:creationId xmlns:p14="http://schemas.microsoft.com/office/powerpoint/2010/main" val="32194255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258" name="Title Text"/>
          <p:cNvSpPr txBox="1">
            <a:spLocks noGrp="1"/>
          </p:cNvSpPr>
          <p:nvPr>
            <p:ph type="title"/>
          </p:nvPr>
        </p:nvSpPr>
        <p:spPr>
          <a:xfrm>
            <a:off x="1778232" y="2298703"/>
            <a:ext cx="20830712" cy="4648200"/>
          </a:xfrm>
          <a:prstGeom prst="rect">
            <a:avLst/>
          </a:prstGeom>
        </p:spPr>
        <p:txBody>
          <a:bodyPr anchor="b"/>
          <a:lstStyle>
            <a:lvl1pPr algn="ctr" defTabSz="825512">
              <a:lnSpc>
                <a:spcPct val="100000"/>
              </a:lnSpc>
              <a:defRPr sz="11200" b="0" i="0" spc="0">
                <a:latin typeface="IBM Plex Sans Light" panose="020B0403050203000203" pitchFamily="34" charset="0"/>
                <a:ea typeface="Helvetica Neue Medium"/>
                <a:cs typeface="Helvetica Neue Medium"/>
                <a:sym typeface="Helvetica Neue Medium"/>
              </a:defRPr>
            </a:lvl1pPr>
          </a:lstStyle>
          <a:p>
            <a:r>
              <a:rPr dirty="0"/>
              <a:t>Title Text</a:t>
            </a:r>
          </a:p>
        </p:txBody>
      </p:sp>
      <p:sp>
        <p:nvSpPr>
          <p:cNvPr id="259" name="Body Level One…"/>
          <p:cNvSpPr txBox="1">
            <a:spLocks noGrp="1"/>
          </p:cNvSpPr>
          <p:nvPr>
            <p:ph type="body" sz="quarter" idx="1"/>
          </p:nvPr>
        </p:nvSpPr>
        <p:spPr>
          <a:xfrm>
            <a:off x="1778232" y="7073900"/>
            <a:ext cx="20830712" cy="1587501"/>
          </a:xfrm>
          <a:prstGeom prst="rect">
            <a:avLst/>
          </a:prstGeom>
        </p:spPr>
        <p:txBody>
          <a:bodyPr/>
          <a:lstStyle>
            <a:lvl1pPr marL="0" indent="0" algn="ctr" defTabSz="825512">
              <a:lnSpc>
                <a:spcPct val="100000"/>
              </a:lnSpc>
              <a:spcBef>
                <a:spcPts val="0"/>
              </a:spcBef>
              <a:buSzTx/>
              <a:buNone/>
              <a:defRPr sz="5200"/>
            </a:lvl1pPr>
            <a:lvl2pPr marL="0" indent="0" algn="ctr" defTabSz="825512">
              <a:lnSpc>
                <a:spcPct val="100000"/>
              </a:lnSpc>
              <a:spcBef>
                <a:spcPts val="0"/>
              </a:spcBef>
              <a:buSzTx/>
              <a:buNone/>
              <a:defRPr sz="5200"/>
            </a:lvl2pPr>
            <a:lvl3pPr marL="0" indent="0" algn="ctr" defTabSz="825512">
              <a:lnSpc>
                <a:spcPct val="100000"/>
              </a:lnSpc>
              <a:spcBef>
                <a:spcPts val="0"/>
              </a:spcBef>
              <a:buSzTx/>
              <a:buNone/>
              <a:defRPr sz="5200"/>
            </a:lvl3pPr>
            <a:lvl4pPr marL="0" indent="0" algn="ctr" defTabSz="825512">
              <a:lnSpc>
                <a:spcPct val="100000"/>
              </a:lnSpc>
              <a:spcBef>
                <a:spcPts val="0"/>
              </a:spcBef>
              <a:buSzTx/>
              <a:buNone/>
              <a:defRPr sz="5200"/>
            </a:lvl4pPr>
            <a:lvl5pPr marL="0" indent="0" algn="ctr" defTabSz="825512">
              <a:lnSpc>
                <a:spcPct val="100000"/>
              </a:lnSpc>
              <a:spcBef>
                <a:spcPts val="0"/>
              </a:spcBef>
              <a:buSzTx/>
              <a:buNone/>
              <a:defRPr sz="5200"/>
            </a:lvl5pPr>
          </a:lstStyle>
          <a:p>
            <a:r>
              <a:t>Body Level One</a:t>
            </a:r>
          </a:p>
          <a:p>
            <a:pPr lvl="1"/>
            <a:r>
              <a:t>Body Level Two</a:t>
            </a:r>
          </a:p>
          <a:p>
            <a:pPr lvl="2"/>
            <a:r>
              <a:t>Body Level Three</a:t>
            </a:r>
          </a:p>
          <a:p>
            <a:pPr lvl="3"/>
            <a:r>
              <a:t>Body Level Four</a:t>
            </a:r>
          </a:p>
          <a:p>
            <a:pPr lvl="4"/>
            <a:r>
              <a:t>Body Level Five</a:t>
            </a:r>
          </a:p>
        </p:txBody>
      </p:sp>
      <p:sp>
        <p:nvSpPr>
          <p:cNvPr id="260" name="Slide Number"/>
          <p:cNvSpPr txBox="1">
            <a:spLocks noGrp="1"/>
          </p:cNvSpPr>
          <p:nvPr>
            <p:ph type="sldNum" sz="quarter" idx="2"/>
          </p:nvPr>
        </p:nvSpPr>
        <p:spPr>
          <a:xfrm>
            <a:off x="12011531" y="13081001"/>
            <a:ext cx="402354" cy="369332"/>
          </a:xfrm>
          <a:prstGeom prst="rect">
            <a:avLst/>
          </a:prstGeom>
        </p:spPr>
        <p:txBody>
          <a:bodyPr anchor="t"/>
          <a:lstStyle>
            <a:lvl1pPr defTabSz="825512">
              <a:defRPr sz="2400" b="0" i="0">
                <a:latin typeface="IBM Plex Sans Light" panose="020B0403050203000203" pitchFamily="34" charset="0"/>
                <a:ea typeface="Helvetica Neue Light"/>
                <a:cs typeface="IBM Plex Sans Light" panose="020B0403050203000203" pitchFamily="34" charset="0"/>
                <a:sym typeface="Helvetica Neue Light"/>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21635147"/>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p>
            <a:r>
              <a:rPr lang="en-US" dirty="0"/>
              <a:t>Click to edit Master title style</a:t>
            </a:r>
          </a:p>
        </p:txBody>
      </p:sp>
      <p:sp>
        <p:nvSpPr>
          <p:cNvPr id="8" name="Text Placeholder"/>
          <p:cNvSpPr>
            <a:spLocks noGrp="1"/>
          </p:cNvSpPr>
          <p:nvPr>
            <p:ph type="body" sz="quarter" idx="13"/>
          </p:nvPr>
        </p:nvSpPr>
        <p:spPr>
          <a:xfrm>
            <a:off x="585292" y="3316224"/>
            <a:ext cx="10998616" cy="8672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4271396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6B773-68E8-0197-400E-9581FF3F8AE0}"/>
              </a:ext>
            </a:extLst>
          </p:cNvPr>
          <p:cNvSpPr>
            <a:spLocks noGrp="1"/>
          </p:cNvSpPr>
          <p:nvPr>
            <p:ph type="ctrTitle"/>
          </p:nvPr>
        </p:nvSpPr>
        <p:spPr>
          <a:xfrm>
            <a:off x="3048397" y="2244726"/>
            <a:ext cx="18290381" cy="4775200"/>
          </a:xfrm>
        </p:spPr>
        <p:txBody>
          <a:bodyPr anchor="b"/>
          <a:lstStyle>
            <a:lvl1pPr algn="ctr">
              <a:defRPr sz="12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E080CDC6-ED8C-0592-DCED-C94EF5F56522}"/>
              </a:ext>
            </a:extLst>
          </p:cNvPr>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155BD04-B561-D0D2-3E33-3BA703BE90C6}"/>
              </a:ext>
            </a:extLst>
          </p:cNvPr>
          <p:cNvSpPr>
            <a:spLocks noGrp="1"/>
          </p:cNvSpPr>
          <p:nvPr>
            <p:ph type="dt" sz="half" idx="10"/>
          </p:nvPr>
        </p:nvSpPr>
        <p:spPr/>
        <p:txBody>
          <a:bodyPr/>
          <a:lstStyle/>
          <a:p>
            <a:fld id="{0F8722D1-DACF-DA4E-9F5F-3BC8AB811E3B}" type="datetimeFigureOut">
              <a:rPr lang="en-US" smtClean="0"/>
              <a:t>11/26/23</a:t>
            </a:fld>
            <a:endParaRPr lang="en-US"/>
          </a:p>
        </p:txBody>
      </p:sp>
      <p:sp>
        <p:nvSpPr>
          <p:cNvPr id="5" name="Footer Placeholder 4">
            <a:extLst>
              <a:ext uri="{FF2B5EF4-FFF2-40B4-BE49-F238E27FC236}">
                <a16:creationId xmlns:a16="http://schemas.microsoft.com/office/drawing/2014/main" id="{0CB5B752-F407-3E78-395B-0724FC949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348161-AD89-DE28-C330-11BFD85AB3FC}"/>
              </a:ext>
            </a:extLst>
          </p:cNvPr>
          <p:cNvSpPr>
            <a:spLocks noGrp="1"/>
          </p:cNvSpPr>
          <p:nvPr>
            <p:ph type="sldNum" sz="quarter" idx="12"/>
          </p:nvPr>
        </p:nvSpPr>
        <p:spPr/>
        <p:txBody>
          <a:bodyPr/>
          <a:lstStyle/>
          <a:p>
            <a:fld id="{87B70BE0-4F47-7E46-BBAA-E83A5C0305F7}" type="slidenum">
              <a:rPr lang="en-US" smtClean="0"/>
              <a:t>‹#›</a:t>
            </a:fld>
            <a:endParaRPr lang="en-US"/>
          </a:p>
        </p:txBody>
      </p:sp>
    </p:spTree>
    <p:extLst>
      <p:ext uri="{BB962C8B-B14F-4D97-AF65-F5344CB8AC3E}">
        <p14:creationId xmlns:p14="http://schemas.microsoft.com/office/powerpoint/2010/main" val="885063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B46A7-D68C-02BF-AB29-D108A62869F5}"/>
              </a:ext>
            </a:extLst>
          </p:cNvPr>
          <p:cNvSpPr>
            <a:spLocks noGrp="1"/>
          </p:cNvSpPr>
          <p:nvPr>
            <p:ph type="title"/>
          </p:nvPr>
        </p:nvSpPr>
        <p:spPr/>
        <p:txBody>
          <a:bodyPr anchor="t">
            <a:normAutofit/>
          </a:bodyPr>
          <a:lstStyle>
            <a:lvl1pPr>
              <a:defRPr sz="6400"/>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BC88207B-D943-FA2E-97C4-3554580BCF8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5437F82-E39A-3EA8-B470-109057B6D985}"/>
              </a:ext>
            </a:extLst>
          </p:cNvPr>
          <p:cNvSpPr>
            <a:spLocks noGrp="1"/>
          </p:cNvSpPr>
          <p:nvPr>
            <p:ph type="dt" sz="half" idx="10"/>
          </p:nvPr>
        </p:nvSpPr>
        <p:spPr/>
        <p:txBody>
          <a:bodyPr/>
          <a:lstStyle/>
          <a:p>
            <a:fld id="{0F8722D1-DACF-DA4E-9F5F-3BC8AB811E3B}" type="datetimeFigureOut">
              <a:rPr lang="en-US" smtClean="0"/>
              <a:t>11/26/23</a:t>
            </a:fld>
            <a:endParaRPr lang="en-US"/>
          </a:p>
        </p:txBody>
      </p:sp>
      <p:sp>
        <p:nvSpPr>
          <p:cNvPr id="5" name="Footer Placeholder 4">
            <a:extLst>
              <a:ext uri="{FF2B5EF4-FFF2-40B4-BE49-F238E27FC236}">
                <a16:creationId xmlns:a16="http://schemas.microsoft.com/office/drawing/2014/main" id="{56AC3B66-C65E-42F0-8D31-7C7BD8780C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E7D221-2F73-74A5-73B5-001D88C32A95}"/>
              </a:ext>
            </a:extLst>
          </p:cNvPr>
          <p:cNvSpPr>
            <a:spLocks noGrp="1"/>
          </p:cNvSpPr>
          <p:nvPr>
            <p:ph type="sldNum" sz="quarter" idx="12"/>
          </p:nvPr>
        </p:nvSpPr>
        <p:spPr/>
        <p:txBody>
          <a:bodyPr/>
          <a:lstStyle/>
          <a:p>
            <a:fld id="{87B70BE0-4F47-7E46-BBAA-E83A5C0305F7}" type="slidenum">
              <a:rPr lang="en-US" smtClean="0"/>
              <a:t>‹#›</a:t>
            </a:fld>
            <a:endParaRPr lang="en-US"/>
          </a:p>
        </p:txBody>
      </p:sp>
    </p:spTree>
    <p:extLst>
      <p:ext uri="{BB962C8B-B14F-4D97-AF65-F5344CB8AC3E}">
        <p14:creationId xmlns:p14="http://schemas.microsoft.com/office/powerpoint/2010/main" val="20539795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F8C5-2CDB-D9CD-8807-A80978BF0B81}"/>
              </a:ext>
            </a:extLst>
          </p:cNvPr>
          <p:cNvSpPr>
            <a:spLocks noGrp="1"/>
          </p:cNvSpPr>
          <p:nvPr>
            <p:ph type="title"/>
          </p:nvPr>
        </p:nvSpPr>
        <p:spPr>
          <a:xfrm>
            <a:off x="1663917" y="3419477"/>
            <a:ext cx="21033938" cy="5705474"/>
          </a:xfrm>
        </p:spPr>
        <p:txBody>
          <a:bodyPr anchor="b"/>
          <a:lstStyle>
            <a:lvl1pPr>
              <a:defRPr sz="12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DEF28CF-3239-C1CE-A2A2-D534F8C086C9}"/>
              </a:ext>
            </a:extLst>
          </p:cNvPr>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CCB26DF-C4EC-A5DA-560C-241D7025785B}"/>
              </a:ext>
            </a:extLst>
          </p:cNvPr>
          <p:cNvSpPr>
            <a:spLocks noGrp="1"/>
          </p:cNvSpPr>
          <p:nvPr>
            <p:ph type="dt" sz="half" idx="10"/>
          </p:nvPr>
        </p:nvSpPr>
        <p:spPr/>
        <p:txBody>
          <a:bodyPr/>
          <a:lstStyle/>
          <a:p>
            <a:fld id="{0F8722D1-DACF-DA4E-9F5F-3BC8AB811E3B}" type="datetimeFigureOut">
              <a:rPr lang="en-US" smtClean="0"/>
              <a:t>11/26/23</a:t>
            </a:fld>
            <a:endParaRPr lang="en-US"/>
          </a:p>
        </p:txBody>
      </p:sp>
      <p:sp>
        <p:nvSpPr>
          <p:cNvPr id="5" name="Footer Placeholder 4">
            <a:extLst>
              <a:ext uri="{FF2B5EF4-FFF2-40B4-BE49-F238E27FC236}">
                <a16:creationId xmlns:a16="http://schemas.microsoft.com/office/drawing/2014/main" id="{E54B763A-7540-B551-DD54-1A051EEA53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2CDA4B-5C38-356B-4D5A-4BE3E1CBBEDF}"/>
              </a:ext>
            </a:extLst>
          </p:cNvPr>
          <p:cNvSpPr>
            <a:spLocks noGrp="1"/>
          </p:cNvSpPr>
          <p:nvPr>
            <p:ph type="sldNum" sz="quarter" idx="12"/>
          </p:nvPr>
        </p:nvSpPr>
        <p:spPr/>
        <p:txBody>
          <a:bodyPr/>
          <a:lstStyle/>
          <a:p>
            <a:fld id="{87B70BE0-4F47-7E46-BBAA-E83A5C0305F7}" type="slidenum">
              <a:rPr lang="en-US" smtClean="0"/>
              <a:t>‹#›</a:t>
            </a:fld>
            <a:endParaRPr lang="en-US"/>
          </a:p>
        </p:txBody>
      </p:sp>
    </p:spTree>
    <p:extLst>
      <p:ext uri="{BB962C8B-B14F-4D97-AF65-F5344CB8AC3E}">
        <p14:creationId xmlns:p14="http://schemas.microsoft.com/office/powerpoint/2010/main" val="14794639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D8F7-DE93-FE68-7069-ACE54F06EF4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28298AD-AC65-DA83-7F60-2566A1563B9A}"/>
              </a:ext>
            </a:extLst>
          </p:cNvPr>
          <p:cNvSpPr>
            <a:spLocks noGrp="1"/>
          </p:cNvSpPr>
          <p:nvPr>
            <p:ph sz="half" idx="1"/>
          </p:nvPr>
        </p:nvSpPr>
        <p:spPr>
          <a:xfrm>
            <a:off x="1676618" y="3651250"/>
            <a:ext cx="10364549" cy="87026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FDE7E52-B204-5574-9CB9-41B65620FEA7}"/>
              </a:ext>
            </a:extLst>
          </p:cNvPr>
          <p:cNvSpPr>
            <a:spLocks noGrp="1"/>
          </p:cNvSpPr>
          <p:nvPr>
            <p:ph sz="half" idx="2"/>
          </p:nvPr>
        </p:nvSpPr>
        <p:spPr>
          <a:xfrm>
            <a:off x="12346008" y="3651250"/>
            <a:ext cx="10364549" cy="87026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2753576-31DF-ECE0-6B17-C0699A5FA262}"/>
              </a:ext>
            </a:extLst>
          </p:cNvPr>
          <p:cNvSpPr>
            <a:spLocks noGrp="1"/>
          </p:cNvSpPr>
          <p:nvPr>
            <p:ph type="dt" sz="half" idx="10"/>
          </p:nvPr>
        </p:nvSpPr>
        <p:spPr/>
        <p:txBody>
          <a:bodyPr/>
          <a:lstStyle/>
          <a:p>
            <a:fld id="{0F8722D1-DACF-DA4E-9F5F-3BC8AB811E3B}" type="datetimeFigureOut">
              <a:rPr lang="en-US" smtClean="0"/>
              <a:t>11/26/23</a:t>
            </a:fld>
            <a:endParaRPr lang="en-US"/>
          </a:p>
        </p:txBody>
      </p:sp>
      <p:sp>
        <p:nvSpPr>
          <p:cNvPr id="6" name="Footer Placeholder 5">
            <a:extLst>
              <a:ext uri="{FF2B5EF4-FFF2-40B4-BE49-F238E27FC236}">
                <a16:creationId xmlns:a16="http://schemas.microsoft.com/office/drawing/2014/main" id="{8CB77093-2F6E-EAE0-ED64-61D87B60C0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72AEC0-8AFC-2AC9-9088-4B7D1D53A51D}"/>
              </a:ext>
            </a:extLst>
          </p:cNvPr>
          <p:cNvSpPr>
            <a:spLocks noGrp="1"/>
          </p:cNvSpPr>
          <p:nvPr>
            <p:ph type="sldNum" sz="quarter" idx="12"/>
          </p:nvPr>
        </p:nvSpPr>
        <p:spPr/>
        <p:txBody>
          <a:bodyPr/>
          <a:lstStyle/>
          <a:p>
            <a:fld id="{87B70BE0-4F47-7E46-BBAA-E83A5C0305F7}" type="slidenum">
              <a:rPr lang="en-US" smtClean="0"/>
              <a:t>‹#›</a:t>
            </a:fld>
            <a:endParaRPr lang="en-US"/>
          </a:p>
        </p:txBody>
      </p:sp>
    </p:spTree>
    <p:extLst>
      <p:ext uri="{BB962C8B-B14F-4D97-AF65-F5344CB8AC3E}">
        <p14:creationId xmlns:p14="http://schemas.microsoft.com/office/powerpoint/2010/main" val="3510979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F329E-7A7E-1AF2-7FB0-8B6740CB599F}"/>
              </a:ext>
            </a:extLst>
          </p:cNvPr>
          <p:cNvSpPr>
            <a:spLocks noGrp="1"/>
          </p:cNvSpPr>
          <p:nvPr>
            <p:ph type="title"/>
          </p:nvPr>
        </p:nvSpPr>
        <p:spPr>
          <a:xfrm>
            <a:off x="1679795" y="730251"/>
            <a:ext cx="21033938" cy="2651126"/>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0BBB5EA-1683-73D3-7208-DC925733D7E6}"/>
              </a:ext>
            </a:extLst>
          </p:cNvPr>
          <p:cNvSpPr>
            <a:spLocks noGrp="1"/>
          </p:cNvSpPr>
          <p:nvPr>
            <p:ph type="body" idx="1"/>
          </p:nvPr>
        </p:nvSpPr>
        <p:spPr>
          <a:xfrm>
            <a:off x="1679796" y="3362326"/>
            <a:ext cx="1031691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GB"/>
              <a:t>Click to edit Master text styles</a:t>
            </a:r>
          </a:p>
        </p:txBody>
      </p:sp>
      <p:sp>
        <p:nvSpPr>
          <p:cNvPr id="4" name="Content Placeholder 3">
            <a:extLst>
              <a:ext uri="{FF2B5EF4-FFF2-40B4-BE49-F238E27FC236}">
                <a16:creationId xmlns:a16="http://schemas.microsoft.com/office/drawing/2014/main" id="{AA18E894-117D-F6A1-24FA-C30E21251662}"/>
              </a:ext>
            </a:extLst>
          </p:cNvPr>
          <p:cNvSpPr>
            <a:spLocks noGrp="1"/>
          </p:cNvSpPr>
          <p:nvPr>
            <p:ph sz="half" idx="2"/>
          </p:nvPr>
        </p:nvSpPr>
        <p:spPr>
          <a:xfrm>
            <a:off x="1679796" y="5010150"/>
            <a:ext cx="10316917" cy="7369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9849FF6-4DDF-D596-DA8F-74C37FACD39A}"/>
              </a:ext>
            </a:extLst>
          </p:cNvPr>
          <p:cNvSpPr>
            <a:spLocks noGrp="1"/>
          </p:cNvSpPr>
          <p:nvPr>
            <p:ph type="body" sz="quarter" idx="3"/>
          </p:nvPr>
        </p:nvSpPr>
        <p:spPr>
          <a:xfrm>
            <a:off x="12346007" y="3362326"/>
            <a:ext cx="1036772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GB"/>
              <a:t>Click to edit Master text styles</a:t>
            </a:r>
          </a:p>
        </p:txBody>
      </p:sp>
      <p:sp>
        <p:nvSpPr>
          <p:cNvPr id="6" name="Content Placeholder 5">
            <a:extLst>
              <a:ext uri="{FF2B5EF4-FFF2-40B4-BE49-F238E27FC236}">
                <a16:creationId xmlns:a16="http://schemas.microsoft.com/office/drawing/2014/main" id="{04FA4320-351B-7841-35BA-16D31E02A1E3}"/>
              </a:ext>
            </a:extLst>
          </p:cNvPr>
          <p:cNvSpPr>
            <a:spLocks noGrp="1"/>
          </p:cNvSpPr>
          <p:nvPr>
            <p:ph sz="quarter" idx="4"/>
          </p:nvPr>
        </p:nvSpPr>
        <p:spPr>
          <a:xfrm>
            <a:off x="12346007" y="5010150"/>
            <a:ext cx="10367726" cy="7369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463BC16-3199-44AF-979F-4602CD4B410E}"/>
              </a:ext>
            </a:extLst>
          </p:cNvPr>
          <p:cNvSpPr>
            <a:spLocks noGrp="1"/>
          </p:cNvSpPr>
          <p:nvPr>
            <p:ph type="dt" sz="half" idx="10"/>
          </p:nvPr>
        </p:nvSpPr>
        <p:spPr/>
        <p:txBody>
          <a:bodyPr/>
          <a:lstStyle/>
          <a:p>
            <a:fld id="{0F8722D1-DACF-DA4E-9F5F-3BC8AB811E3B}" type="datetimeFigureOut">
              <a:rPr lang="en-US" smtClean="0"/>
              <a:t>11/26/23</a:t>
            </a:fld>
            <a:endParaRPr lang="en-US"/>
          </a:p>
        </p:txBody>
      </p:sp>
      <p:sp>
        <p:nvSpPr>
          <p:cNvPr id="8" name="Footer Placeholder 7">
            <a:extLst>
              <a:ext uri="{FF2B5EF4-FFF2-40B4-BE49-F238E27FC236}">
                <a16:creationId xmlns:a16="http://schemas.microsoft.com/office/drawing/2014/main" id="{17C8906E-B601-FA8F-4653-49E42CAA6F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033CBD-53E1-B1AF-246E-998BEAA0D734}"/>
              </a:ext>
            </a:extLst>
          </p:cNvPr>
          <p:cNvSpPr>
            <a:spLocks noGrp="1"/>
          </p:cNvSpPr>
          <p:nvPr>
            <p:ph type="sldNum" sz="quarter" idx="12"/>
          </p:nvPr>
        </p:nvSpPr>
        <p:spPr/>
        <p:txBody>
          <a:bodyPr/>
          <a:lstStyle/>
          <a:p>
            <a:fld id="{87B70BE0-4F47-7E46-BBAA-E83A5C0305F7}" type="slidenum">
              <a:rPr lang="en-US" smtClean="0"/>
              <a:t>‹#›</a:t>
            </a:fld>
            <a:endParaRPr lang="en-US"/>
          </a:p>
        </p:txBody>
      </p:sp>
    </p:spTree>
    <p:extLst>
      <p:ext uri="{BB962C8B-B14F-4D97-AF65-F5344CB8AC3E}">
        <p14:creationId xmlns:p14="http://schemas.microsoft.com/office/powerpoint/2010/main" val="11699073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FDDA7-3F04-A8E3-5F48-87DC34A5EC9F}"/>
              </a:ext>
            </a:extLst>
          </p:cNvPr>
          <p:cNvSpPr>
            <a:spLocks noGrp="1"/>
          </p:cNvSpPr>
          <p:nvPr>
            <p:ph type="title"/>
          </p:nvPr>
        </p:nvSpPr>
        <p:spPr/>
        <p:txBody>
          <a:bodyPr>
            <a:normAutofit/>
          </a:bodyPr>
          <a:lstStyle>
            <a:lvl1pPr>
              <a:defRPr sz="8000"/>
            </a:lvl1p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0C039C2B-91B9-B81B-0130-75E7B2156F61}"/>
              </a:ext>
            </a:extLst>
          </p:cNvPr>
          <p:cNvSpPr>
            <a:spLocks noGrp="1"/>
          </p:cNvSpPr>
          <p:nvPr>
            <p:ph type="dt" sz="half" idx="10"/>
          </p:nvPr>
        </p:nvSpPr>
        <p:spPr/>
        <p:txBody>
          <a:bodyPr/>
          <a:lstStyle/>
          <a:p>
            <a:fld id="{0F8722D1-DACF-DA4E-9F5F-3BC8AB811E3B}" type="datetimeFigureOut">
              <a:rPr lang="en-US" smtClean="0"/>
              <a:t>11/26/23</a:t>
            </a:fld>
            <a:endParaRPr lang="en-US"/>
          </a:p>
        </p:txBody>
      </p:sp>
      <p:sp>
        <p:nvSpPr>
          <p:cNvPr id="4" name="Footer Placeholder 3">
            <a:extLst>
              <a:ext uri="{FF2B5EF4-FFF2-40B4-BE49-F238E27FC236}">
                <a16:creationId xmlns:a16="http://schemas.microsoft.com/office/drawing/2014/main" id="{BFFAE3ED-012C-86C5-CB0E-C16059A035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8492C9-CBA7-637D-11E5-A99C3A07D0C2}"/>
              </a:ext>
            </a:extLst>
          </p:cNvPr>
          <p:cNvSpPr>
            <a:spLocks noGrp="1"/>
          </p:cNvSpPr>
          <p:nvPr>
            <p:ph type="sldNum" sz="quarter" idx="12"/>
          </p:nvPr>
        </p:nvSpPr>
        <p:spPr/>
        <p:txBody>
          <a:bodyPr/>
          <a:lstStyle/>
          <a:p>
            <a:fld id="{87B70BE0-4F47-7E46-BBAA-E83A5C0305F7}" type="slidenum">
              <a:rPr lang="en-US" smtClean="0"/>
              <a:t>‹#›</a:t>
            </a:fld>
            <a:endParaRPr lang="en-US"/>
          </a:p>
        </p:txBody>
      </p:sp>
    </p:spTree>
    <p:extLst>
      <p:ext uri="{BB962C8B-B14F-4D97-AF65-F5344CB8AC3E}">
        <p14:creationId xmlns:p14="http://schemas.microsoft.com/office/powerpoint/2010/main" val="13964589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C35410-DD1A-3C5E-E874-850880709DC3}"/>
              </a:ext>
            </a:extLst>
          </p:cNvPr>
          <p:cNvSpPr>
            <a:spLocks noGrp="1"/>
          </p:cNvSpPr>
          <p:nvPr>
            <p:ph type="dt" sz="half" idx="10"/>
          </p:nvPr>
        </p:nvSpPr>
        <p:spPr/>
        <p:txBody>
          <a:bodyPr/>
          <a:lstStyle/>
          <a:p>
            <a:fld id="{0F8722D1-DACF-DA4E-9F5F-3BC8AB811E3B}" type="datetimeFigureOut">
              <a:rPr lang="en-US" smtClean="0"/>
              <a:t>11/26/23</a:t>
            </a:fld>
            <a:endParaRPr lang="en-US"/>
          </a:p>
        </p:txBody>
      </p:sp>
      <p:sp>
        <p:nvSpPr>
          <p:cNvPr id="3" name="Footer Placeholder 2">
            <a:extLst>
              <a:ext uri="{FF2B5EF4-FFF2-40B4-BE49-F238E27FC236}">
                <a16:creationId xmlns:a16="http://schemas.microsoft.com/office/drawing/2014/main" id="{9A6BB7EF-1F66-0291-C6BE-172670DD8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DACF3B-73D9-D78A-8DD7-8A90DD199FCA}"/>
              </a:ext>
            </a:extLst>
          </p:cNvPr>
          <p:cNvSpPr>
            <a:spLocks noGrp="1"/>
          </p:cNvSpPr>
          <p:nvPr>
            <p:ph type="sldNum" sz="quarter" idx="12"/>
          </p:nvPr>
        </p:nvSpPr>
        <p:spPr/>
        <p:txBody>
          <a:bodyPr/>
          <a:lstStyle/>
          <a:p>
            <a:fld id="{87B70BE0-4F47-7E46-BBAA-E83A5C0305F7}" type="slidenum">
              <a:rPr lang="en-US" smtClean="0"/>
              <a:t>‹#›</a:t>
            </a:fld>
            <a:endParaRPr lang="en-US"/>
          </a:p>
        </p:txBody>
      </p:sp>
    </p:spTree>
    <p:extLst>
      <p:ext uri="{BB962C8B-B14F-4D97-AF65-F5344CB8AC3E}">
        <p14:creationId xmlns:p14="http://schemas.microsoft.com/office/powerpoint/2010/main" val="423926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68325" y="1711324"/>
            <a:ext cx="10099675" cy="9337675"/>
          </a:xfrm>
        </p:spPr>
        <p:txBody>
          <a:bodyPr/>
          <a:lstStyle>
            <a:lvl1pPr>
              <a:lnSpc>
                <a:spcPct val="100000"/>
              </a:lnSpc>
              <a:defRPr sz="8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68325" y="571500"/>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50985" y="12558346"/>
            <a:ext cx="1638300" cy="609600"/>
          </a:xfrm>
          <a:prstGeom prst="rect">
            <a:avLst/>
          </a:prstGeom>
        </p:spPr>
      </p:pic>
    </p:spTree>
    <p:extLst>
      <p:ext uri="{BB962C8B-B14F-4D97-AF65-F5344CB8AC3E}">
        <p14:creationId xmlns:p14="http://schemas.microsoft.com/office/powerpoint/2010/main" val="3340209367"/>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5CE70-23B2-1F7E-D4DD-BC90A703ADEC}"/>
              </a:ext>
            </a:extLst>
          </p:cNvPr>
          <p:cNvSpPr>
            <a:spLocks noGrp="1"/>
          </p:cNvSpPr>
          <p:nvPr>
            <p:ph type="title"/>
          </p:nvPr>
        </p:nvSpPr>
        <p:spPr>
          <a:xfrm>
            <a:off x="1679796" y="914400"/>
            <a:ext cx="7865498" cy="3200400"/>
          </a:xfrm>
        </p:spPr>
        <p:txBody>
          <a:bodyPr anchor="b"/>
          <a:lstStyle>
            <a:lvl1pPr>
              <a:defRPr sz="6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7C99BE0-DAA4-3FB0-A83C-2C4C727A9EAC}"/>
              </a:ext>
            </a:extLst>
          </p:cNvPr>
          <p:cNvSpPr>
            <a:spLocks noGrp="1"/>
          </p:cNvSpPr>
          <p:nvPr>
            <p:ph idx="1"/>
          </p:nvPr>
        </p:nvSpPr>
        <p:spPr>
          <a:xfrm>
            <a:off x="10367726" y="1974851"/>
            <a:ext cx="12346007"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82118C4-47CF-D0D9-39F0-90F5327C69AA}"/>
              </a:ext>
            </a:extLst>
          </p:cNvPr>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GB"/>
              <a:t>Click to edit Master text styles</a:t>
            </a:r>
          </a:p>
        </p:txBody>
      </p:sp>
      <p:sp>
        <p:nvSpPr>
          <p:cNvPr id="5" name="Date Placeholder 4">
            <a:extLst>
              <a:ext uri="{FF2B5EF4-FFF2-40B4-BE49-F238E27FC236}">
                <a16:creationId xmlns:a16="http://schemas.microsoft.com/office/drawing/2014/main" id="{9FD6F66E-3656-C63D-E5E5-FBEB6D87167C}"/>
              </a:ext>
            </a:extLst>
          </p:cNvPr>
          <p:cNvSpPr>
            <a:spLocks noGrp="1"/>
          </p:cNvSpPr>
          <p:nvPr>
            <p:ph type="dt" sz="half" idx="10"/>
          </p:nvPr>
        </p:nvSpPr>
        <p:spPr/>
        <p:txBody>
          <a:bodyPr/>
          <a:lstStyle/>
          <a:p>
            <a:fld id="{0F8722D1-DACF-DA4E-9F5F-3BC8AB811E3B}" type="datetimeFigureOut">
              <a:rPr lang="en-US" smtClean="0"/>
              <a:t>11/26/23</a:t>
            </a:fld>
            <a:endParaRPr lang="en-US"/>
          </a:p>
        </p:txBody>
      </p:sp>
      <p:sp>
        <p:nvSpPr>
          <p:cNvPr id="6" name="Footer Placeholder 5">
            <a:extLst>
              <a:ext uri="{FF2B5EF4-FFF2-40B4-BE49-F238E27FC236}">
                <a16:creationId xmlns:a16="http://schemas.microsoft.com/office/drawing/2014/main" id="{67B37A84-5B24-4D06-788C-D7A834B5E1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5370FE-3947-C64B-1054-B564F6B39D4F}"/>
              </a:ext>
            </a:extLst>
          </p:cNvPr>
          <p:cNvSpPr>
            <a:spLocks noGrp="1"/>
          </p:cNvSpPr>
          <p:nvPr>
            <p:ph type="sldNum" sz="quarter" idx="12"/>
          </p:nvPr>
        </p:nvSpPr>
        <p:spPr/>
        <p:txBody>
          <a:bodyPr/>
          <a:lstStyle/>
          <a:p>
            <a:fld id="{87B70BE0-4F47-7E46-BBAA-E83A5C0305F7}" type="slidenum">
              <a:rPr lang="en-US" smtClean="0"/>
              <a:t>‹#›</a:t>
            </a:fld>
            <a:endParaRPr lang="en-US"/>
          </a:p>
        </p:txBody>
      </p:sp>
    </p:spTree>
    <p:extLst>
      <p:ext uri="{BB962C8B-B14F-4D97-AF65-F5344CB8AC3E}">
        <p14:creationId xmlns:p14="http://schemas.microsoft.com/office/powerpoint/2010/main" val="2090706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3A287-5343-475A-CBB0-DB17F03A5621}"/>
              </a:ext>
            </a:extLst>
          </p:cNvPr>
          <p:cNvSpPr>
            <a:spLocks noGrp="1"/>
          </p:cNvSpPr>
          <p:nvPr>
            <p:ph type="title"/>
          </p:nvPr>
        </p:nvSpPr>
        <p:spPr>
          <a:xfrm>
            <a:off x="1679796" y="914400"/>
            <a:ext cx="7865498" cy="3200400"/>
          </a:xfrm>
        </p:spPr>
        <p:txBody>
          <a:bodyPr anchor="b"/>
          <a:lstStyle>
            <a:lvl1pPr>
              <a:defRPr sz="6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3DEEB49-EAB7-3BE6-CC03-9333604A225F}"/>
              </a:ext>
            </a:extLst>
          </p:cNvPr>
          <p:cNvSpPr>
            <a:spLocks noGrp="1"/>
          </p:cNvSpPr>
          <p:nvPr>
            <p:ph type="pic" idx="1"/>
          </p:nvPr>
        </p:nvSpPr>
        <p:spPr>
          <a:xfrm>
            <a:off x="10367726" y="1974851"/>
            <a:ext cx="12346007"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90B69DE3-C656-16E2-E1B5-828812DD49B0}"/>
              </a:ext>
            </a:extLst>
          </p:cNvPr>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GB"/>
              <a:t>Click to edit Master text styles</a:t>
            </a:r>
          </a:p>
        </p:txBody>
      </p:sp>
      <p:sp>
        <p:nvSpPr>
          <p:cNvPr id="5" name="Date Placeholder 4">
            <a:extLst>
              <a:ext uri="{FF2B5EF4-FFF2-40B4-BE49-F238E27FC236}">
                <a16:creationId xmlns:a16="http://schemas.microsoft.com/office/drawing/2014/main" id="{E02E072F-8E1A-60A1-42CB-CCD1787298CF}"/>
              </a:ext>
            </a:extLst>
          </p:cNvPr>
          <p:cNvSpPr>
            <a:spLocks noGrp="1"/>
          </p:cNvSpPr>
          <p:nvPr>
            <p:ph type="dt" sz="half" idx="10"/>
          </p:nvPr>
        </p:nvSpPr>
        <p:spPr/>
        <p:txBody>
          <a:bodyPr/>
          <a:lstStyle/>
          <a:p>
            <a:fld id="{0F8722D1-DACF-DA4E-9F5F-3BC8AB811E3B}" type="datetimeFigureOut">
              <a:rPr lang="en-US" smtClean="0"/>
              <a:t>11/26/23</a:t>
            </a:fld>
            <a:endParaRPr lang="en-US"/>
          </a:p>
        </p:txBody>
      </p:sp>
      <p:sp>
        <p:nvSpPr>
          <p:cNvPr id="6" name="Footer Placeholder 5">
            <a:extLst>
              <a:ext uri="{FF2B5EF4-FFF2-40B4-BE49-F238E27FC236}">
                <a16:creationId xmlns:a16="http://schemas.microsoft.com/office/drawing/2014/main" id="{84E08314-4566-070B-0E16-012C75DEE4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1F95D9-9B15-019D-64D7-1A1B068353FF}"/>
              </a:ext>
            </a:extLst>
          </p:cNvPr>
          <p:cNvSpPr>
            <a:spLocks noGrp="1"/>
          </p:cNvSpPr>
          <p:nvPr>
            <p:ph type="sldNum" sz="quarter" idx="12"/>
          </p:nvPr>
        </p:nvSpPr>
        <p:spPr/>
        <p:txBody>
          <a:bodyPr/>
          <a:lstStyle/>
          <a:p>
            <a:fld id="{87B70BE0-4F47-7E46-BBAA-E83A5C0305F7}" type="slidenum">
              <a:rPr lang="en-US" smtClean="0"/>
              <a:t>‹#›</a:t>
            </a:fld>
            <a:endParaRPr lang="en-US"/>
          </a:p>
        </p:txBody>
      </p:sp>
    </p:spTree>
    <p:extLst>
      <p:ext uri="{BB962C8B-B14F-4D97-AF65-F5344CB8AC3E}">
        <p14:creationId xmlns:p14="http://schemas.microsoft.com/office/powerpoint/2010/main" val="39552312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35B75-F644-AEDA-1603-842C4EDD4F1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B41A1BD-7D2A-A244-1AA8-048E1DA9D4A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2F18B13-DA9F-C4C1-6E67-83470CE4A657}"/>
              </a:ext>
            </a:extLst>
          </p:cNvPr>
          <p:cNvSpPr>
            <a:spLocks noGrp="1"/>
          </p:cNvSpPr>
          <p:nvPr>
            <p:ph type="dt" sz="half" idx="10"/>
          </p:nvPr>
        </p:nvSpPr>
        <p:spPr/>
        <p:txBody>
          <a:bodyPr/>
          <a:lstStyle/>
          <a:p>
            <a:fld id="{0F8722D1-DACF-DA4E-9F5F-3BC8AB811E3B}" type="datetimeFigureOut">
              <a:rPr lang="en-US" smtClean="0"/>
              <a:t>11/26/23</a:t>
            </a:fld>
            <a:endParaRPr lang="en-US"/>
          </a:p>
        </p:txBody>
      </p:sp>
      <p:sp>
        <p:nvSpPr>
          <p:cNvPr id="5" name="Footer Placeholder 4">
            <a:extLst>
              <a:ext uri="{FF2B5EF4-FFF2-40B4-BE49-F238E27FC236}">
                <a16:creationId xmlns:a16="http://schemas.microsoft.com/office/drawing/2014/main" id="{A74151E8-63AE-AA47-588F-69F100A40B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F99E3-2A04-305D-1A31-1AD553E76224}"/>
              </a:ext>
            </a:extLst>
          </p:cNvPr>
          <p:cNvSpPr>
            <a:spLocks noGrp="1"/>
          </p:cNvSpPr>
          <p:nvPr>
            <p:ph type="sldNum" sz="quarter" idx="12"/>
          </p:nvPr>
        </p:nvSpPr>
        <p:spPr/>
        <p:txBody>
          <a:bodyPr/>
          <a:lstStyle/>
          <a:p>
            <a:fld id="{87B70BE0-4F47-7E46-BBAA-E83A5C0305F7}" type="slidenum">
              <a:rPr lang="en-US" smtClean="0"/>
              <a:t>‹#›</a:t>
            </a:fld>
            <a:endParaRPr lang="en-US"/>
          </a:p>
        </p:txBody>
      </p:sp>
    </p:spTree>
    <p:extLst>
      <p:ext uri="{BB962C8B-B14F-4D97-AF65-F5344CB8AC3E}">
        <p14:creationId xmlns:p14="http://schemas.microsoft.com/office/powerpoint/2010/main" val="21533386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83A643-CDE2-DB7C-2070-CF2F39667BE8}"/>
              </a:ext>
            </a:extLst>
          </p:cNvPr>
          <p:cNvSpPr>
            <a:spLocks noGrp="1"/>
          </p:cNvSpPr>
          <p:nvPr>
            <p:ph type="title" orient="vert"/>
          </p:nvPr>
        </p:nvSpPr>
        <p:spPr>
          <a:xfrm>
            <a:off x="17452072" y="730250"/>
            <a:ext cx="5258485" cy="11623676"/>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EED5AD4-2F71-2DED-51AA-9A5E14CAF824}"/>
              </a:ext>
            </a:extLst>
          </p:cNvPr>
          <p:cNvSpPr>
            <a:spLocks noGrp="1"/>
          </p:cNvSpPr>
          <p:nvPr>
            <p:ph type="body" orient="vert" idx="1"/>
          </p:nvPr>
        </p:nvSpPr>
        <p:spPr>
          <a:xfrm>
            <a:off x="1676618" y="730250"/>
            <a:ext cx="15470614" cy="11623676"/>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58C6FBE-92DF-B7DD-1F60-AFA432837196}"/>
              </a:ext>
            </a:extLst>
          </p:cNvPr>
          <p:cNvSpPr>
            <a:spLocks noGrp="1"/>
          </p:cNvSpPr>
          <p:nvPr>
            <p:ph type="dt" sz="half" idx="10"/>
          </p:nvPr>
        </p:nvSpPr>
        <p:spPr/>
        <p:txBody>
          <a:bodyPr/>
          <a:lstStyle/>
          <a:p>
            <a:fld id="{0F8722D1-DACF-DA4E-9F5F-3BC8AB811E3B}" type="datetimeFigureOut">
              <a:rPr lang="en-US" smtClean="0"/>
              <a:t>11/26/23</a:t>
            </a:fld>
            <a:endParaRPr lang="en-US"/>
          </a:p>
        </p:txBody>
      </p:sp>
      <p:sp>
        <p:nvSpPr>
          <p:cNvPr id="5" name="Footer Placeholder 4">
            <a:extLst>
              <a:ext uri="{FF2B5EF4-FFF2-40B4-BE49-F238E27FC236}">
                <a16:creationId xmlns:a16="http://schemas.microsoft.com/office/drawing/2014/main" id="{11C051A9-43F3-D61D-F9B5-F860A846A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BA0F70-8D2C-4AF6-C3AC-909BDB878117}"/>
              </a:ext>
            </a:extLst>
          </p:cNvPr>
          <p:cNvSpPr>
            <a:spLocks noGrp="1"/>
          </p:cNvSpPr>
          <p:nvPr>
            <p:ph type="sldNum" sz="quarter" idx="12"/>
          </p:nvPr>
        </p:nvSpPr>
        <p:spPr/>
        <p:txBody>
          <a:bodyPr/>
          <a:lstStyle/>
          <a:p>
            <a:fld id="{87B70BE0-4F47-7E46-BBAA-E83A5C0305F7}" type="slidenum">
              <a:rPr lang="en-US" smtClean="0"/>
              <a:t>‹#›</a:t>
            </a:fld>
            <a:endParaRPr lang="en-US"/>
          </a:p>
        </p:txBody>
      </p:sp>
    </p:spTree>
    <p:extLst>
      <p:ext uri="{BB962C8B-B14F-4D97-AF65-F5344CB8AC3E}">
        <p14:creationId xmlns:p14="http://schemas.microsoft.com/office/powerpoint/2010/main" val="39834973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4" y="576074"/>
            <a:ext cx="4949826"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38885" y="12938839"/>
            <a:ext cx="273618"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139779"/>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5" y="420624"/>
            <a:ext cx="11050588" cy="6288087"/>
          </a:xfrm>
        </p:spPr>
        <p:txBody>
          <a:bodyPr/>
          <a:lstStyle>
            <a:lvl1pPr>
              <a:lnSpc>
                <a:spcPct val="100000"/>
              </a:lnSpc>
              <a:defRPr sz="8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68325" y="12001500"/>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81026" y="12001500"/>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314876" y="12558346"/>
            <a:ext cx="1638300" cy="609600"/>
          </a:xfrm>
          <a:prstGeom prst="rect">
            <a:avLst/>
          </a:prstGeom>
        </p:spPr>
      </p:pic>
    </p:spTree>
    <p:extLst>
      <p:ext uri="{BB962C8B-B14F-4D97-AF65-F5344CB8AC3E}">
        <p14:creationId xmlns:p14="http://schemas.microsoft.com/office/powerpoint/2010/main" val="76300106"/>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4" y="420624"/>
            <a:ext cx="11050589" cy="4573587"/>
          </a:xfrm>
        </p:spPr>
        <p:txBody>
          <a:bodyPr/>
          <a:lstStyle>
            <a:lvl1pPr>
              <a:lnSpc>
                <a:spcPct val="100000"/>
              </a:lnSpc>
              <a:defRPr sz="8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68325" y="12001500"/>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67500" y="12001500"/>
            <a:ext cx="4951413"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314876" y="12558346"/>
            <a:ext cx="1638300" cy="609600"/>
          </a:xfrm>
          <a:prstGeom prst="rect">
            <a:avLst/>
          </a:prstGeom>
        </p:spPr>
      </p:pic>
    </p:spTree>
    <p:extLst>
      <p:ext uri="{BB962C8B-B14F-4D97-AF65-F5344CB8AC3E}">
        <p14:creationId xmlns:p14="http://schemas.microsoft.com/office/powerpoint/2010/main" val="1144552003"/>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4" y="420624"/>
            <a:ext cx="11050589" cy="4573587"/>
          </a:xfrm>
        </p:spPr>
        <p:txBody>
          <a:bodyPr/>
          <a:lstStyle>
            <a:lvl1pPr>
              <a:lnSpc>
                <a:spcPct val="100000"/>
              </a:lnSpc>
              <a:defRPr sz="8600"/>
            </a:lvl1pPr>
          </a:lstStyle>
          <a:p>
            <a:r>
              <a:rPr lang="en-US"/>
              <a:t>Click to edit Master title style</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314876" y="12558346"/>
            <a:ext cx="1638300" cy="609600"/>
          </a:xfrm>
          <a:prstGeom prst="rect">
            <a:avLst/>
          </a:prstGeom>
        </p:spPr>
      </p:pic>
    </p:spTree>
    <p:extLst>
      <p:ext uri="{BB962C8B-B14F-4D97-AF65-F5344CB8AC3E}">
        <p14:creationId xmlns:p14="http://schemas.microsoft.com/office/powerpoint/2010/main" val="797580216"/>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5" y="420624"/>
            <a:ext cx="11050588" cy="4573587"/>
          </a:xfrm>
        </p:spPr>
        <p:txBody>
          <a:bodyPr/>
          <a:lstStyle>
            <a:lvl1pPr>
              <a:lnSpc>
                <a:spcPct val="100000"/>
              </a:lnSpc>
              <a:defRPr sz="8600">
                <a:solidFill>
                  <a:schemeClr val="tx2"/>
                </a:solidFill>
              </a:defRPr>
            </a:lvl1pPr>
          </a:lstStyle>
          <a:p>
            <a:r>
              <a:rPr lang="en-US"/>
              <a:t>Click to edit Master title style</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314876" y="12558346"/>
            <a:ext cx="1638300" cy="609600"/>
          </a:xfrm>
          <a:prstGeom prst="rect">
            <a:avLst/>
          </a:prstGeom>
        </p:spPr>
      </p:pic>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68325" y="12484533"/>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630538221"/>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66929" y="420624"/>
            <a:ext cx="10101072" cy="10479087"/>
          </a:xfrm>
        </p:spPr>
        <p:txBody>
          <a:bodyPr/>
          <a:lstStyle>
            <a:lvl1pPr>
              <a:lnSpc>
                <a:spcPct val="100000"/>
              </a:lnSpc>
              <a:defRPr sz="8600">
                <a:solidFill>
                  <a:schemeClr val="tx2"/>
                </a:solidFill>
              </a:defRPr>
            </a:lvl1pPr>
          </a:lstStyle>
          <a:p>
            <a:r>
              <a:rPr lang="en-US"/>
              <a:t>Click to edit Master title style</a:t>
            </a:r>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50985" y="12558346"/>
            <a:ext cx="1638300" cy="609600"/>
          </a:xfrm>
          <a:prstGeom prst="rect">
            <a:avLst/>
          </a:prstGeom>
        </p:spPr>
      </p:pic>
    </p:spTree>
    <p:extLst>
      <p:ext uri="{BB962C8B-B14F-4D97-AF65-F5344CB8AC3E}">
        <p14:creationId xmlns:p14="http://schemas.microsoft.com/office/powerpoint/2010/main" val="115660389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5" y="448056"/>
            <a:ext cx="4956175" cy="4573587"/>
          </a:xfrm>
        </p:spPr>
        <p:txBody>
          <a:bodyPr/>
          <a:lstStyle>
            <a:lvl1pPr>
              <a:lnSpc>
                <a:spcPct val="100000"/>
              </a:lnSpc>
              <a:defRPr sz="6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Slide Number Placeholder">
            <a:extLst>
              <a:ext uri="{FF2B5EF4-FFF2-40B4-BE49-F238E27FC236}">
                <a16:creationId xmlns:a16="http://schemas.microsoft.com/office/drawing/2014/main" id="{7F4D3A79-AFC3-BF88-B6CC-E6183F6158F1}"/>
              </a:ext>
            </a:extLst>
          </p:cNvPr>
          <p:cNvSpPr>
            <a:spLocks noGrp="1"/>
          </p:cNvSpPr>
          <p:nvPr>
            <p:ph type="sldNum" sz="quarter" idx="12"/>
          </p:nvPr>
        </p:nvSpPr>
        <p:spPr>
          <a:xfrm>
            <a:off x="23541592" y="12900738"/>
            <a:ext cx="270908" cy="24622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3" name="Footer Placeholder 2">
            <a:extLst>
              <a:ext uri="{FF2B5EF4-FFF2-40B4-BE49-F238E27FC236}">
                <a16:creationId xmlns:a16="http://schemas.microsoft.com/office/drawing/2014/main" id="{2C2DCF13-4170-1EDA-F05B-655609585EC6}"/>
              </a:ext>
            </a:extLst>
          </p:cNvPr>
          <p:cNvSpPr>
            <a:spLocks noGrp="1"/>
          </p:cNvSpPr>
          <p:nvPr>
            <p:ph type="ftr" sz="quarter" idx="13"/>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68325" y="1711324"/>
            <a:ext cx="10099675" cy="9337675"/>
          </a:xfrm>
        </p:spPr>
        <p:txBody>
          <a:bodyPr/>
          <a:lstStyle>
            <a:lvl1pPr>
              <a:lnSpc>
                <a:spcPct val="100000"/>
              </a:lnSpc>
              <a:defRPr sz="8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68325" y="571500"/>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50985" y="12558346"/>
            <a:ext cx="1638300" cy="609600"/>
          </a:xfrm>
          <a:prstGeom prst="rect">
            <a:avLst/>
          </a:prstGeom>
        </p:spPr>
      </p:pic>
    </p:spTree>
    <p:extLst>
      <p:ext uri="{BB962C8B-B14F-4D97-AF65-F5344CB8AC3E}">
        <p14:creationId xmlns:p14="http://schemas.microsoft.com/office/powerpoint/2010/main" val="90719897"/>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5" y="448056"/>
            <a:ext cx="4956175" cy="4573587"/>
          </a:xfrm>
        </p:spPr>
        <p:txBody>
          <a:bodyPr/>
          <a:lstStyle>
            <a:lvl1pPr>
              <a:lnSpc>
                <a:spcPct val="100000"/>
              </a:lnSpc>
              <a:defRPr sz="6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Slide Number Placeholder">
            <a:extLst>
              <a:ext uri="{FF2B5EF4-FFF2-40B4-BE49-F238E27FC236}">
                <a16:creationId xmlns:a16="http://schemas.microsoft.com/office/drawing/2014/main" id="{7F4D3A79-AFC3-BF88-B6CC-E6183F6158F1}"/>
              </a:ext>
            </a:extLst>
          </p:cNvPr>
          <p:cNvSpPr>
            <a:spLocks noGrp="1"/>
          </p:cNvSpPr>
          <p:nvPr>
            <p:ph type="sldNum" sz="quarter" idx="12"/>
          </p:nvPr>
        </p:nvSpPr>
        <p:spPr>
          <a:xfrm>
            <a:off x="23541592" y="12900738"/>
            <a:ext cx="270908" cy="24622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3" name="Footer Placeholder 2">
            <a:extLst>
              <a:ext uri="{FF2B5EF4-FFF2-40B4-BE49-F238E27FC236}">
                <a16:creationId xmlns:a16="http://schemas.microsoft.com/office/drawing/2014/main" id="{2C2DCF13-4170-1EDA-F05B-655609585EC6}"/>
              </a:ext>
            </a:extLst>
          </p:cNvPr>
          <p:cNvSpPr>
            <a:spLocks noGrp="1"/>
          </p:cNvSpPr>
          <p:nvPr>
            <p:ph type="ftr" sz="quarter" idx="13"/>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3748183508"/>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5" y="448056"/>
            <a:ext cx="11050588" cy="2859087"/>
          </a:xfrm>
        </p:spPr>
        <p:txBody>
          <a:bodyPr rIns="457200"/>
          <a:lstStyle>
            <a:lvl1pPr>
              <a:lnSpc>
                <a:spcPct val="100000"/>
              </a:lnSpc>
              <a:defRPr sz="6400">
                <a:solidFill>
                  <a:schemeClr val="tx2"/>
                </a:solidFill>
              </a:defRPr>
            </a:lvl1pPr>
          </a:lstStyle>
          <a:p>
            <a:r>
              <a:rPr lang="en-US"/>
              <a:t>Click to edit Master title style</a:t>
            </a:r>
          </a:p>
        </p:txBody>
      </p:sp>
      <p:sp>
        <p:nvSpPr>
          <p:cNvPr id="6" name="Slide Number Placeholder">
            <a:extLst>
              <a:ext uri="{FF2B5EF4-FFF2-40B4-BE49-F238E27FC236}">
                <a16:creationId xmlns:a16="http://schemas.microsoft.com/office/drawing/2014/main" id="{B1796CE7-FE67-2667-09E7-6A5DEF68AEB7}"/>
              </a:ext>
            </a:extLst>
          </p:cNvPr>
          <p:cNvSpPr>
            <a:spLocks noGrp="1"/>
          </p:cNvSpPr>
          <p:nvPr>
            <p:ph type="sldNum" sz="quarter" idx="11"/>
          </p:nvPr>
        </p:nvSpPr>
        <p:spPr>
          <a:xfrm>
            <a:off x="23541592" y="12900738"/>
            <a:ext cx="270908" cy="24622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3" name="Footer Placeholder 2">
            <a:extLst>
              <a:ext uri="{FF2B5EF4-FFF2-40B4-BE49-F238E27FC236}">
                <a16:creationId xmlns:a16="http://schemas.microsoft.com/office/drawing/2014/main" id="{45FA44BF-58DD-7FDA-8FF0-96DD7616B72B}"/>
              </a:ext>
            </a:extLst>
          </p:cNvPr>
          <p:cNvSpPr>
            <a:spLocks noGrp="1"/>
          </p:cNvSpPr>
          <p:nvPr>
            <p:ph type="ftr" sz="quarter" idx="12"/>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348007718"/>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381000"/>
            <a:ext cx="17141825" cy="8191500"/>
          </a:xfrm>
        </p:spPr>
        <p:txBody>
          <a:bodyPr/>
          <a:lstStyle>
            <a:lvl1pPr>
              <a:defRPr sz="17200" b="0" i="0">
                <a:solidFill>
                  <a:schemeClr val="tx2"/>
                </a:solidFill>
                <a:latin typeface="IBM Plex Sans ExtraLight" panose="020B0303050203000203" pitchFamily="34" charset="0"/>
              </a:defRPr>
            </a:lvl1pPr>
          </a:lstStyle>
          <a:p>
            <a:r>
              <a:rPr lang="en-US"/>
              <a:t>Click to edit Master title style</a:t>
            </a:r>
          </a:p>
        </p:txBody>
      </p:sp>
      <p:sp>
        <p:nvSpPr>
          <p:cNvPr id="6" name="Slide Number Placeholder">
            <a:extLst>
              <a:ext uri="{FF2B5EF4-FFF2-40B4-BE49-F238E27FC236}">
                <a16:creationId xmlns:a16="http://schemas.microsoft.com/office/drawing/2014/main" id="{40C9739F-E9DC-E9F7-C95C-1CC2D2A4AD60}"/>
              </a:ext>
            </a:extLst>
          </p:cNvPr>
          <p:cNvSpPr>
            <a:spLocks noGrp="1"/>
          </p:cNvSpPr>
          <p:nvPr>
            <p:ph type="sldNum" sz="quarter" idx="11"/>
          </p:nvPr>
        </p:nvSpPr>
        <p:spPr>
          <a:xfrm>
            <a:off x="23541592" y="12900738"/>
            <a:ext cx="270908" cy="24622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3" name="Footer Placeholder 2">
            <a:extLst>
              <a:ext uri="{FF2B5EF4-FFF2-40B4-BE49-F238E27FC236}">
                <a16:creationId xmlns:a16="http://schemas.microsoft.com/office/drawing/2014/main" id="{E759283E-393C-983A-4DEF-680312DA49CF}"/>
              </a:ext>
            </a:extLst>
          </p:cNvPr>
          <p:cNvSpPr>
            <a:spLocks noGrp="1"/>
          </p:cNvSpPr>
          <p:nvPr>
            <p:ph type="ftr" sz="quarter" idx="12"/>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407546759"/>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5" y="448056"/>
            <a:ext cx="9909175" cy="2859087"/>
          </a:xfrm>
        </p:spPr>
        <p:txBody>
          <a:bodyPr/>
          <a:lstStyle>
            <a:lvl1pPr>
              <a:lnSpc>
                <a:spcPct val="100000"/>
              </a:lnSpc>
              <a:defRPr sz="6400">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70427"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Placeholder">
            <a:extLst>
              <a:ext uri="{FF2B5EF4-FFF2-40B4-BE49-F238E27FC236}">
                <a16:creationId xmlns:a16="http://schemas.microsoft.com/office/drawing/2014/main" id="{B8A15A1C-3CA6-9F1A-8EB1-9457489FC986}"/>
              </a:ext>
            </a:extLst>
          </p:cNvPr>
          <p:cNvSpPr>
            <a:spLocks noGrp="1"/>
          </p:cNvSpPr>
          <p:nvPr>
            <p:ph type="sldNum" sz="quarter" idx="11"/>
          </p:nvPr>
        </p:nvSpPr>
        <p:spPr>
          <a:xfrm>
            <a:off x="23555959" y="12896848"/>
            <a:ext cx="256541" cy="25400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3" name="Footer Placeholder 2">
            <a:extLst>
              <a:ext uri="{FF2B5EF4-FFF2-40B4-BE49-F238E27FC236}">
                <a16:creationId xmlns:a16="http://schemas.microsoft.com/office/drawing/2014/main" id="{F22A9BFF-2196-C7EB-8D92-65A919712113}"/>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365455408"/>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5" y="402336"/>
            <a:ext cx="14662150" cy="9717087"/>
          </a:xfrm>
        </p:spPr>
        <p:txBody>
          <a:bodyPr/>
          <a:lstStyle>
            <a:lvl1pPr>
              <a:lnSpc>
                <a:spcPct val="100000"/>
              </a:lnSpc>
              <a:defRPr sz="8600">
                <a:solidFill>
                  <a:schemeClr val="tx2"/>
                </a:solidFill>
              </a:defRPr>
            </a:lvl1pPr>
          </a:lstStyle>
          <a:p>
            <a:r>
              <a:rPr lang="en-US"/>
              <a:t>Click to edit Master title style</a:t>
            </a:r>
          </a:p>
        </p:txBody>
      </p:sp>
      <p:sp>
        <p:nvSpPr>
          <p:cNvPr id="7" name="Slide Number Placeholder">
            <a:extLst>
              <a:ext uri="{FF2B5EF4-FFF2-40B4-BE49-F238E27FC236}">
                <a16:creationId xmlns:a16="http://schemas.microsoft.com/office/drawing/2014/main" id="{1AC698F3-E0DB-1FF3-7445-7480226D1D37}"/>
              </a:ext>
            </a:extLst>
          </p:cNvPr>
          <p:cNvSpPr>
            <a:spLocks noGrp="1"/>
          </p:cNvSpPr>
          <p:nvPr>
            <p:ph type="sldNum" sz="quarter" idx="11"/>
          </p:nvPr>
        </p:nvSpPr>
        <p:spPr>
          <a:xfrm>
            <a:off x="23541592" y="12900738"/>
            <a:ext cx="270908" cy="24622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3" name="Footer Placeholder 2">
            <a:extLst>
              <a:ext uri="{FF2B5EF4-FFF2-40B4-BE49-F238E27FC236}">
                <a16:creationId xmlns:a16="http://schemas.microsoft.com/office/drawing/2014/main" id="{2D937611-FC61-E2BE-9D7D-38E4AAB40ED4}"/>
              </a:ext>
            </a:extLst>
          </p:cNvPr>
          <p:cNvSpPr>
            <a:spLocks noGrp="1"/>
          </p:cNvSpPr>
          <p:nvPr>
            <p:ph type="ftr" sz="quarter" idx="12"/>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3723564207"/>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68325" y="9296400"/>
            <a:ext cx="11050588" cy="3543300"/>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a:t>+00%</a:t>
            </a:r>
          </a:p>
        </p:txBody>
      </p:sp>
      <p:sp>
        <p:nvSpPr>
          <p:cNvPr id="3" name="Slide Number Placeholder 2">
            <a:extLst>
              <a:ext uri="{FF2B5EF4-FFF2-40B4-BE49-F238E27FC236}">
                <a16:creationId xmlns:a16="http://schemas.microsoft.com/office/drawing/2014/main" id="{15CC6925-298E-960E-CA92-0BC8FB18CE39}"/>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69913"/>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68325" y="569913"/>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D61E6B91-2983-AF71-00DD-3FBCA7243F8E}"/>
              </a:ext>
            </a:extLst>
          </p:cNvPr>
          <p:cNvSpPr>
            <a:spLocks noGrp="1"/>
          </p:cNvSpPr>
          <p:nvPr>
            <p:ph type="ftr" sz="quarter" idx="15"/>
          </p:nvPr>
        </p:nvSpPr>
        <p:spPr/>
        <p:txBody>
          <a:bodyPr/>
          <a:lstStyle/>
          <a:p>
            <a:endParaRPr lang="en-US"/>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1179776"/>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6455"/>
            <a:ext cx="4951413" cy="1907912"/>
          </a:xfrm>
        </p:spPr>
        <p:txBody>
          <a:bodyPr/>
          <a:lstStyle>
            <a:lvl1pPr>
              <a:lnSpc>
                <a:spcPct val="90000"/>
              </a:lnSpc>
              <a:defRPr sz="13000">
                <a:solidFill>
                  <a:schemeClr val="accent1"/>
                </a:solidFill>
              </a:defRPr>
            </a:lvl1pPr>
            <a:lvl2pPr marL="0" indent="0">
              <a:buNone/>
              <a:defRPr/>
            </a:lvl2pPr>
          </a:lstStyle>
          <a:p>
            <a:pPr lvl="0"/>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4675" y="569912"/>
            <a:ext cx="4949825" cy="2859088"/>
          </a:xfrm>
        </p:spPr>
        <p:txBody>
          <a:bodyPr/>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01500"/>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98529"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AAEFAA-EB42-1E87-74E6-FE0BC9198F83}"/>
              </a:ext>
            </a:extLst>
          </p:cNvPr>
          <p:cNvSpPr>
            <a:spLocks noGrp="1"/>
          </p:cNvSpPr>
          <p:nvPr>
            <p:ph type="ftr" sz="quarter" idx="18"/>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2397037629"/>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a:t>+000%</a:t>
            </a:r>
          </a:p>
        </p:txBody>
      </p:sp>
      <p:sp>
        <p:nvSpPr>
          <p:cNvPr id="3" name="Slide Number Placeholder 2">
            <a:extLst>
              <a:ext uri="{FF2B5EF4-FFF2-40B4-BE49-F238E27FC236}">
                <a16:creationId xmlns:a16="http://schemas.microsoft.com/office/drawing/2014/main" id="{12E26407-6C5D-60C9-0C0E-7B195B9AB4F9}"/>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FCB180B3-2893-7D56-D6DE-1FBBB98BCFF4}"/>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66788944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4675" y="569912"/>
            <a:ext cx="4949825" cy="2859088"/>
          </a:xfrm>
        </p:spPr>
        <p:txBody>
          <a:bodyPr/>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D705BEB-F3AA-BF3A-70A5-738D5EE71F07}"/>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01500"/>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69913"/>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a:t>00%</a:t>
            </a:r>
          </a:p>
        </p:txBody>
      </p:sp>
      <p:sp>
        <p:nvSpPr>
          <p:cNvPr id="4" name="Footer Placeholder 3">
            <a:extLst>
              <a:ext uri="{FF2B5EF4-FFF2-40B4-BE49-F238E27FC236}">
                <a16:creationId xmlns:a16="http://schemas.microsoft.com/office/drawing/2014/main" id="{42C83D42-3DD5-2001-8C3E-782B4D95A03E}"/>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90549273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68325" y="448056"/>
            <a:ext cx="11050588" cy="2859087"/>
          </a:xfrm>
        </p:spPr>
        <p:txBody>
          <a:bodyPr rIns="457200"/>
          <a:lstStyle>
            <a:lvl1pPr>
              <a:lnSpc>
                <a:spcPct val="100000"/>
              </a:lnSpc>
              <a:defRPr sz="6400">
                <a:solidFill>
                  <a:schemeClr val="tx2"/>
                </a:solidFill>
              </a:defRPr>
            </a:lvl1pPr>
          </a:lstStyle>
          <a:p>
            <a:r>
              <a:rPr lang="en-US"/>
              <a:t>Click to edit Master title style</a:t>
            </a:r>
          </a:p>
        </p:txBody>
      </p:sp>
      <p:sp>
        <p:nvSpPr>
          <p:cNvPr id="6" name="Slide Number Placeholder">
            <a:extLst>
              <a:ext uri="{FF2B5EF4-FFF2-40B4-BE49-F238E27FC236}">
                <a16:creationId xmlns:a16="http://schemas.microsoft.com/office/drawing/2014/main" id="{B1796CE7-FE67-2667-09E7-6A5DEF68AEB7}"/>
              </a:ext>
            </a:extLst>
          </p:cNvPr>
          <p:cNvSpPr>
            <a:spLocks noGrp="1"/>
          </p:cNvSpPr>
          <p:nvPr>
            <p:ph type="sldNum" sz="quarter" idx="11"/>
          </p:nvPr>
        </p:nvSpPr>
        <p:spPr>
          <a:xfrm>
            <a:off x="23541592" y="12900738"/>
            <a:ext cx="270908" cy="24622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3" name="Footer Placeholder 2">
            <a:extLst>
              <a:ext uri="{FF2B5EF4-FFF2-40B4-BE49-F238E27FC236}">
                <a16:creationId xmlns:a16="http://schemas.microsoft.com/office/drawing/2014/main" id="{45FA44BF-58DD-7FDA-8FF0-96DD7616B72B}"/>
              </a:ext>
            </a:extLst>
          </p:cNvPr>
          <p:cNvSpPr>
            <a:spLocks noGrp="1"/>
          </p:cNvSpPr>
          <p:nvPr>
            <p:ph type="ftr" sz="quarter" idx="12"/>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5" y="569913"/>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68325"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725F833F-819E-FEB3-6037-605097B8421D}"/>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4290148339"/>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5" y="569913"/>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69913"/>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308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C21FF02-34C5-308A-3988-828D780376CD}"/>
              </a:ext>
            </a:extLst>
          </p:cNvPr>
          <p:cNvSpPr>
            <a:spLocks noGrp="1"/>
          </p:cNvSpPr>
          <p:nvPr>
            <p:ph type="ftr" sz="quarter" idx="20"/>
          </p:nvPr>
        </p:nvSpPr>
        <p:spPr/>
        <p:txBody>
          <a:bodyPr/>
          <a:lstStyle/>
          <a:p>
            <a:endParaRPr lang="en-US"/>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7587257"/>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5" y="569913"/>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69913"/>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D1DE0B47-A14A-7711-58D6-E30775CBE07B}"/>
              </a:ext>
            </a:extLst>
          </p:cNvPr>
          <p:cNvSpPr>
            <a:spLocks noGrp="1"/>
          </p:cNvSpPr>
          <p:nvPr>
            <p:ph type="ftr" sz="quarter" idx="18"/>
          </p:nvPr>
        </p:nvSpPr>
        <p:spPr/>
        <p:txBody>
          <a:bodyPr/>
          <a:lstStyle/>
          <a:p>
            <a:endParaRPr lang="en-US"/>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7138276"/>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4675" y="569912"/>
            <a:ext cx="4949825" cy="2097087"/>
          </a:xfrm>
        </p:spPr>
        <p:txBody>
          <a:bodyPr/>
          <a:lstStyle>
            <a:lvl1pPr>
              <a:lnSpc>
                <a:spcPct val="110000"/>
              </a:lnSpc>
              <a:defRPr sz="2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66676393-AEDE-7EDE-3939-625DBAB04E98}"/>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68325"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7438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69913"/>
            <a:ext cx="1143000" cy="1141412"/>
          </a:xfrm>
        </p:spPr>
        <p:txBody>
          <a:bodyPr anchor="ctr"/>
          <a:lstStyle>
            <a:lvl1pPr algn="ctr">
              <a:defRPr sz="1600">
                <a:solidFill>
                  <a:schemeClr val="tx1"/>
                </a:solidFill>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69913"/>
            <a:ext cx="1143000" cy="1141412"/>
          </a:xfrm>
        </p:spPr>
        <p:txBody>
          <a:bodyPr anchor="ctr"/>
          <a:lstStyle>
            <a:lvl1pPr algn="ctr">
              <a:defRPr sz="1600">
                <a:solidFill>
                  <a:schemeClr val="tx1"/>
                </a:solidFill>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2294"/>
            <a:ext cx="1143000" cy="1141412"/>
          </a:xfrm>
        </p:spPr>
        <p:txBody>
          <a:bodyPr anchor="ctr"/>
          <a:lstStyle>
            <a:lvl1pPr algn="ctr">
              <a:defRPr sz="16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09798070"/>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5" y="402336"/>
            <a:ext cx="4949825" cy="1141412"/>
          </a:xfrm>
        </p:spPr>
        <p:txBody>
          <a:bodyPr/>
          <a:lstStyle>
            <a:lvl1pPr>
              <a:lnSpc>
                <a:spcPct val="100000"/>
              </a:lnSpc>
              <a:defRPr sz="6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402336"/>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426849181"/>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4675" y="569912"/>
            <a:ext cx="7424927" cy="1906588"/>
          </a:xfrm>
        </p:spPr>
        <p:txBody>
          <a:bodyPr/>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5734B11-1656-9EAF-DD45-A5D6A33842D4}"/>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68325"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159204983"/>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4674" y="448056"/>
            <a:ext cx="11045825" cy="4573587"/>
          </a:xfrm>
        </p:spPr>
        <p:txBody>
          <a:bodyPr rIns="457200"/>
          <a:lstStyle>
            <a:lvl1pPr>
              <a:lnSpc>
                <a:spcPct val="100000"/>
              </a:lnSpc>
              <a:defRPr>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648007079"/>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4675" y="569913"/>
            <a:ext cx="4953000" cy="4573587"/>
          </a:xfrm>
        </p:spPr>
        <p:txBody>
          <a:bodyPr/>
          <a:lstStyle>
            <a:lvl1pPr>
              <a:lnSpc>
                <a:spcPct val="10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B084A615-A6A2-86F8-03A2-CEF572275C38}"/>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735909267"/>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4674" y="448056"/>
            <a:ext cx="11039476" cy="4573587"/>
          </a:xfrm>
        </p:spPr>
        <p:txBody>
          <a:bodyPr rIns="457200"/>
          <a:lstStyle>
            <a:lvl1pPr>
              <a:lnSpc>
                <a:spcPct val="100000"/>
              </a:lnSpc>
              <a:defRPr>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69913"/>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69913"/>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3834698913"/>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4674" y="569913"/>
            <a:ext cx="4949826" cy="4573587"/>
          </a:xfrm>
        </p:spPr>
        <p:txBody>
          <a:bodyPr rIns="0"/>
          <a:lstStyle>
            <a:lvl1pPr>
              <a:lnSpc>
                <a:spcPct val="10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4551101-FB7D-9102-EFD1-3EDEE9F317AE}"/>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69913"/>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69913"/>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92886264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381000"/>
            <a:ext cx="17141825" cy="8191500"/>
          </a:xfrm>
        </p:spPr>
        <p:txBody>
          <a:bodyPr/>
          <a:lstStyle>
            <a:lvl1pPr>
              <a:defRPr sz="17200" b="0" i="0">
                <a:solidFill>
                  <a:schemeClr val="tx2"/>
                </a:solidFill>
                <a:latin typeface="IBM Plex Sans ExtraLight" panose="020B0303050203000203" pitchFamily="34" charset="0"/>
              </a:defRPr>
            </a:lvl1pPr>
          </a:lstStyle>
          <a:p>
            <a:r>
              <a:rPr lang="en-US"/>
              <a:t>Click to edit Master title style</a:t>
            </a:r>
          </a:p>
        </p:txBody>
      </p:sp>
      <p:sp>
        <p:nvSpPr>
          <p:cNvPr id="6" name="Slide Number Placeholder">
            <a:extLst>
              <a:ext uri="{FF2B5EF4-FFF2-40B4-BE49-F238E27FC236}">
                <a16:creationId xmlns:a16="http://schemas.microsoft.com/office/drawing/2014/main" id="{40C9739F-E9DC-E9F7-C95C-1CC2D2A4AD60}"/>
              </a:ext>
            </a:extLst>
          </p:cNvPr>
          <p:cNvSpPr>
            <a:spLocks noGrp="1"/>
          </p:cNvSpPr>
          <p:nvPr>
            <p:ph type="sldNum" sz="quarter" idx="11"/>
          </p:nvPr>
        </p:nvSpPr>
        <p:spPr>
          <a:xfrm>
            <a:off x="23541592" y="12900738"/>
            <a:ext cx="270908" cy="246221"/>
          </a:xfrm>
          <a:prstGeom prst="rect">
            <a:avLst/>
          </a:prstGeom>
        </p:spPr>
        <p:txBody>
          <a:bodyPr/>
          <a:lstStyle>
            <a:lvl1pPr>
              <a:defRPr>
                <a:solidFill>
                  <a:schemeClr val="tx1"/>
                </a:solidFill>
              </a:defRPr>
            </a:lvl1pPr>
          </a:lstStyle>
          <a:p>
            <a:fld id="{59395FB3-9C97-154F-86B2-7E381B951268}" type="slidenum">
              <a:rPr lang="en-US" smtClean="0"/>
              <a:pPr/>
              <a:t>‹#›</a:t>
            </a:fld>
            <a:endParaRPr lang="en-US"/>
          </a:p>
        </p:txBody>
      </p:sp>
      <p:sp>
        <p:nvSpPr>
          <p:cNvPr id="3" name="Footer Placeholder 2">
            <a:extLst>
              <a:ext uri="{FF2B5EF4-FFF2-40B4-BE49-F238E27FC236}">
                <a16:creationId xmlns:a16="http://schemas.microsoft.com/office/drawing/2014/main" id="{E759283E-393C-983A-4DEF-680312DA49CF}"/>
              </a:ext>
            </a:extLst>
          </p:cNvPr>
          <p:cNvSpPr>
            <a:spLocks noGrp="1"/>
          </p:cNvSpPr>
          <p:nvPr>
            <p:ph type="ftr" sz="quarter" idx="12"/>
          </p:nvPr>
        </p:nvSpPr>
        <p:spPr/>
        <p:txBody>
          <a:bodyPr/>
          <a:lstStyle>
            <a:lvl1pPr>
              <a:defRPr>
                <a:solidFill>
                  <a:schemeClr val="tx1"/>
                </a:solidFill>
              </a:defRPr>
            </a:lvl1pPr>
          </a:lstStyle>
          <a:p>
            <a:endParaRPr lang="en-US"/>
          </a:p>
        </p:txBody>
      </p:sp>
    </p:spTree>
    <p:extLst>
      <p:ext uri="{BB962C8B-B14F-4D97-AF65-F5344CB8AC3E}">
        <p14:creationId xmlns:p14="http://schemas.microsoft.com/office/powerpoint/2010/main" val="1201808370"/>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5" y="402336"/>
            <a:ext cx="4949825" cy="1141413"/>
          </a:xfrm>
        </p:spPr>
        <p:txBody>
          <a:bodyPr/>
          <a:lstStyle>
            <a:lvl1pPr>
              <a:lnSpc>
                <a:spcPct val="100000"/>
              </a:lnSpc>
              <a:defRPr sz="6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402336"/>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p:cNvSpPr>
          <p:nvPr>
            <p:ph type="pic" sz="quarter" idx="16" hasCustomPrompt="1"/>
          </p:nvPr>
        </p:nvSpPr>
        <p:spPr>
          <a:xfrm>
            <a:off x="12763500" y="569913"/>
            <a:ext cx="1143000" cy="1141412"/>
          </a:xfrm>
        </p:spPr>
        <p:txBody>
          <a:bodyPr anchor="ctr"/>
          <a:lstStyle>
            <a:lvl1pPr algn="ctr">
              <a:defRPr sz="1600">
                <a:solidFill>
                  <a:schemeClr val="tx1"/>
                </a:solidFill>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p:cNvSpPr>
          <p:nvPr>
            <p:ph type="pic" sz="quarter" idx="17" hasCustomPrompt="1"/>
          </p:nvPr>
        </p:nvSpPr>
        <p:spPr>
          <a:xfrm>
            <a:off x="18859500" y="569913"/>
            <a:ext cx="1143000" cy="1141412"/>
          </a:xfrm>
        </p:spPr>
        <p:txBody>
          <a:bodyPr anchor="ctr"/>
          <a:lstStyle>
            <a:lvl1pPr algn="ctr">
              <a:defRPr sz="16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9281437"/>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1EAF36-C07D-DC5F-83A7-C84A1CC9D60A}"/>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68325" y="2476500"/>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68325" y="8382000"/>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69912" y="569913"/>
            <a:ext cx="1146175" cy="1141412"/>
          </a:xfrm>
        </p:spPr>
        <p:txBody>
          <a:bodyPr anchor="ctr"/>
          <a:lstStyle>
            <a:lvl1pPr algn="ctr">
              <a:defRPr sz="1600"/>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69913"/>
            <a:ext cx="1143000" cy="1141412"/>
          </a:xfrm>
        </p:spPr>
        <p:txBody>
          <a:bodyPr anchor="ctr"/>
          <a:lstStyle>
            <a:lvl1pPr algn="ctr">
              <a:defRPr sz="1600"/>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69912" y="6477000"/>
            <a:ext cx="1146175" cy="1143000"/>
          </a:xfrm>
        </p:spPr>
        <p:txBody>
          <a:bodyPr anchor="ctr"/>
          <a:lstStyle>
            <a:lvl1pPr algn="ctr">
              <a:defRPr sz="1600"/>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143000" cy="1143000"/>
          </a:xfrm>
        </p:spPr>
        <p:txBody>
          <a:bodyPr anchor="ctr"/>
          <a:lstStyle>
            <a:lvl1pPr algn="ctr">
              <a:defRPr sz="1600"/>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31091455"/>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4" y="1711325"/>
            <a:ext cx="5715000" cy="2276856"/>
          </a:xfrm>
        </p:spPr>
        <p:txBody>
          <a:bodyPr/>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68325" y="569913"/>
            <a:ext cx="4956175" cy="1141412"/>
          </a:xfrm>
        </p:spPr>
        <p:txBody>
          <a:bodyPr/>
          <a:lstStyle>
            <a:lvl1pPr>
              <a:defRPr sz="28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29674333"/>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3" y="1527048"/>
            <a:ext cx="11044239" cy="2276856"/>
          </a:xfrm>
        </p:spPr>
        <p:txBody>
          <a:bodyPr rIns="457200"/>
          <a:lstStyle>
            <a:lvl1pPr>
              <a:lnSpc>
                <a:spcPct val="110000"/>
              </a:lnSpc>
              <a:defRPr sz="6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68325" y="569913"/>
            <a:ext cx="4956175" cy="448056"/>
          </a:xfrm>
        </p:spPr>
        <p:txBody>
          <a:bodyPr/>
          <a:lstStyle>
            <a:lvl1pPr>
              <a:defRPr sz="28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124831476"/>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68325" y="569912"/>
            <a:ext cx="4956175" cy="4573587"/>
          </a:xfrm>
        </p:spPr>
        <p:txBody>
          <a:bodyPr/>
          <a:lstStyle>
            <a:lvl1pPr>
              <a:lnSpc>
                <a:spcPct val="10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4675" y="6656583"/>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70935"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3901859707"/>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68323" y="448056"/>
            <a:ext cx="11050589" cy="4573587"/>
          </a:xfrm>
        </p:spPr>
        <p:txBody>
          <a:bodyPr rIns="457200"/>
          <a:lstStyle>
            <a:lvl1pPr>
              <a:lnSpc>
                <a:spcPct val="100000"/>
              </a:lnSpc>
              <a:defRPr>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0FDD2EFD-B47D-5B95-E333-6FEC577D1B83}"/>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4675" y="6656583"/>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70935"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1656074383"/>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4675" y="569912"/>
            <a:ext cx="4949825" cy="4573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7DA3BD0-C0A1-6ADF-602A-13E61E27711F}"/>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66928"/>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5976"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1943322839"/>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4675" y="569912"/>
            <a:ext cx="4949825" cy="2859087"/>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28B9E673-95F7-7EF4-87D5-476568C52D4B}"/>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49275"/>
            <a:ext cx="402336" cy="403225"/>
          </a:xfrm>
        </p:spPr>
        <p:txBody>
          <a:bodyPr/>
          <a:lstStyle>
            <a:lvl1pPr>
              <a:defRPr sz="1400">
                <a:solidFill>
                  <a:schemeClr val="tx1"/>
                </a:solidFill>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49275"/>
            <a:ext cx="402336" cy="403225"/>
          </a:xfrm>
        </p:spPr>
        <p:txBody>
          <a:bodyPr/>
          <a:lstStyle>
            <a:lvl1pPr>
              <a:defRPr sz="1400">
                <a:solidFill>
                  <a:schemeClr val="tx1"/>
                </a:solidFill>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49275"/>
            <a:ext cx="402336" cy="403225"/>
          </a:xfrm>
        </p:spPr>
        <p:txBody>
          <a:bodyPr/>
          <a:lstStyle>
            <a:lvl1pPr>
              <a:defRPr sz="1400">
                <a:solidFill>
                  <a:schemeClr val="tx1"/>
                </a:solidFill>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4841770"/>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4675" y="448056"/>
            <a:ext cx="11039475" cy="3413126"/>
          </a:xfrm>
        </p:spPr>
        <p:txBody>
          <a:bodyPr rIns="457200"/>
          <a:lstStyle>
            <a:lvl1pPr>
              <a:lnSpc>
                <a:spcPct val="100000"/>
              </a:lnSpc>
              <a:defRPr sz="6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69913"/>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5850" y="569913"/>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585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6515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29186599"/>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4675" y="569913"/>
            <a:ext cx="4949825" cy="3413126"/>
          </a:xfrm>
        </p:spPr>
        <p:txBody>
          <a:bodyPr rIns="0"/>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7EDFF798-3B8E-1F19-EBBE-BEB742312995}"/>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69913"/>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5850" y="569913"/>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585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6515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11943837"/>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2.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9" Type="http://schemas.openxmlformats.org/officeDocument/2006/relationships/slideLayout" Target="../slideLayouts/slideLayout103.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42" Type="http://schemas.openxmlformats.org/officeDocument/2006/relationships/slideLayout" Target="../slideLayouts/slideLayout106.xml"/><Relationship Id="rId47" Type="http://schemas.openxmlformats.org/officeDocument/2006/relationships/slideLayout" Target="../slideLayouts/slideLayout111.xml"/><Relationship Id="rId50" Type="http://schemas.openxmlformats.org/officeDocument/2006/relationships/slideLayout" Target="../slideLayouts/slideLayout114.xml"/><Relationship Id="rId55" Type="http://schemas.openxmlformats.org/officeDocument/2006/relationships/slideLayout" Target="../slideLayouts/slideLayout119.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9" Type="http://schemas.openxmlformats.org/officeDocument/2006/relationships/slideLayout" Target="../slideLayouts/slideLayout93.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slideLayout" Target="../slideLayouts/slideLayout101.xml"/><Relationship Id="rId40" Type="http://schemas.openxmlformats.org/officeDocument/2006/relationships/slideLayout" Target="../slideLayouts/slideLayout104.xml"/><Relationship Id="rId45" Type="http://schemas.openxmlformats.org/officeDocument/2006/relationships/slideLayout" Target="../slideLayouts/slideLayout109.xml"/><Relationship Id="rId53" Type="http://schemas.openxmlformats.org/officeDocument/2006/relationships/slideLayout" Target="../slideLayouts/slideLayout117.xml"/><Relationship Id="rId58" Type="http://schemas.openxmlformats.org/officeDocument/2006/relationships/slideLayout" Target="../slideLayouts/slideLayout122.xml"/><Relationship Id="rId5" Type="http://schemas.openxmlformats.org/officeDocument/2006/relationships/slideLayout" Target="../slideLayouts/slideLayout69.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 Id="rId43" Type="http://schemas.openxmlformats.org/officeDocument/2006/relationships/slideLayout" Target="../slideLayouts/slideLayout107.xml"/><Relationship Id="rId48" Type="http://schemas.openxmlformats.org/officeDocument/2006/relationships/slideLayout" Target="../slideLayouts/slideLayout112.xml"/><Relationship Id="rId56" Type="http://schemas.openxmlformats.org/officeDocument/2006/relationships/slideLayout" Target="../slideLayouts/slideLayout120.xml"/><Relationship Id="rId8" Type="http://schemas.openxmlformats.org/officeDocument/2006/relationships/slideLayout" Target="../slideLayouts/slideLayout72.xml"/><Relationship Id="rId51" Type="http://schemas.openxmlformats.org/officeDocument/2006/relationships/slideLayout" Target="../slideLayouts/slideLayout115.xml"/><Relationship Id="rId3" Type="http://schemas.openxmlformats.org/officeDocument/2006/relationships/slideLayout" Target="../slideLayouts/slideLayout67.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38" Type="http://schemas.openxmlformats.org/officeDocument/2006/relationships/slideLayout" Target="../slideLayouts/slideLayout102.xml"/><Relationship Id="rId46" Type="http://schemas.openxmlformats.org/officeDocument/2006/relationships/slideLayout" Target="../slideLayouts/slideLayout110.xml"/><Relationship Id="rId59" Type="http://schemas.openxmlformats.org/officeDocument/2006/relationships/theme" Target="../theme/theme3.xml"/><Relationship Id="rId20" Type="http://schemas.openxmlformats.org/officeDocument/2006/relationships/slideLayout" Target="../slideLayouts/slideLayout84.xml"/><Relationship Id="rId41" Type="http://schemas.openxmlformats.org/officeDocument/2006/relationships/slideLayout" Target="../slideLayouts/slideLayout105.xml"/><Relationship Id="rId54" Type="http://schemas.openxmlformats.org/officeDocument/2006/relationships/slideLayout" Target="../slideLayouts/slideLayout118.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49" Type="http://schemas.openxmlformats.org/officeDocument/2006/relationships/slideLayout" Target="../slideLayouts/slideLayout113.xml"/><Relationship Id="rId57" Type="http://schemas.openxmlformats.org/officeDocument/2006/relationships/slideLayout" Target="../slideLayouts/slideLayout121.xml"/><Relationship Id="rId10" Type="http://schemas.openxmlformats.org/officeDocument/2006/relationships/slideLayout" Target="../slideLayouts/slideLayout74.xml"/><Relationship Id="rId31" Type="http://schemas.openxmlformats.org/officeDocument/2006/relationships/slideLayout" Target="../slideLayouts/slideLayout95.xml"/><Relationship Id="rId44" Type="http://schemas.openxmlformats.org/officeDocument/2006/relationships/slideLayout" Target="../slideLayouts/slideLayout108.xml"/><Relationship Id="rId52"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007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4675" y="549274"/>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49" name="Body Level One…"/>
          <p:cNvSpPr txBox="1">
            <a:spLocks noGrp="1"/>
          </p:cNvSpPr>
          <p:nvPr>
            <p:ph type="body" idx="1"/>
          </p:nvPr>
        </p:nvSpPr>
        <p:spPr>
          <a:xfrm>
            <a:off x="574675" y="3200399"/>
            <a:ext cx="22590125" cy="1051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763500"/>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1344712099"/>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53"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43" r:id="rId43"/>
    <p:sldLayoutId id="2147483940" r:id="rId44"/>
    <p:sldLayoutId id="2147483960" r:id="rId45"/>
    <p:sldLayoutId id="2147483941" r:id="rId46"/>
    <p:sldLayoutId id="2147483961" r:id="rId47"/>
    <p:sldLayoutId id="2147483963" r:id="rId48"/>
    <p:sldLayoutId id="2147483966" r:id="rId49"/>
    <p:sldLayoutId id="2147483969" r:id="rId50"/>
    <p:sldLayoutId id="2147483975" r:id="rId51"/>
    <p:sldLayoutId id="2147483979" r:id="rId52"/>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userDrawn="1">
          <p15:clr>
            <a:srgbClr val="0F62FE"/>
          </p15:clr>
        </p15:guide>
        <p15:guide id="3" pos="358" userDrawn="1">
          <p15:clr>
            <a:srgbClr val="EE5396"/>
          </p15:clr>
        </p15:guide>
        <p15:guide id="4" pos="3840" userDrawn="1">
          <p15:clr>
            <a:srgbClr val="0F62FE"/>
          </p15:clr>
        </p15:guide>
        <p15:guide id="5" pos="1916" userDrawn="1">
          <p15:clr>
            <a:srgbClr val="EE5396"/>
          </p15:clr>
        </p15:guide>
        <p15:guide id="6" pos="5756" userDrawn="1">
          <p15:clr>
            <a:srgbClr val="EE5396"/>
          </p15:clr>
        </p15:guide>
        <p15:guide id="7" pos="7319" userDrawn="1">
          <p15:clr>
            <a:srgbClr val="EE5396"/>
          </p15:clr>
        </p15:guide>
        <p15:guide id="8" pos="8040" userDrawn="1">
          <p15:clr>
            <a:srgbClr val="EE5396"/>
          </p15:clr>
        </p15:guide>
        <p15:guide id="9" pos="4200" userDrawn="1">
          <p15:clr>
            <a:srgbClr val="EE5396"/>
          </p15:clr>
        </p15:guide>
        <p15:guide id="10" pos="3480" userDrawn="1">
          <p15:clr>
            <a:srgbClr val="EE5396"/>
          </p15:clr>
        </p15:guide>
        <p15:guide id="11" pos="9594" userDrawn="1">
          <p15:clr>
            <a:srgbClr val="EE5396"/>
          </p15:clr>
        </p15:guide>
        <p15:guide id="13" pos="11160" userDrawn="1">
          <p15:clr>
            <a:srgbClr val="EE5396"/>
          </p15:clr>
        </p15:guide>
        <p15:guide id="14" pos="11880" userDrawn="1">
          <p15:clr>
            <a:srgbClr val="EE5396"/>
          </p15:clr>
        </p15:guide>
        <p15:guide id="15" pos="13440" userDrawn="1">
          <p15:clr>
            <a:srgbClr val="EE5396"/>
          </p15:clr>
        </p15:guide>
        <p15:guide id="16" pos="15000" userDrawn="1">
          <p15:clr>
            <a:srgbClr val="EE5396"/>
          </p15:clr>
        </p15:guide>
        <p15:guide id="17" orient="horz" pos="2160" userDrawn="1">
          <p15:clr>
            <a:srgbClr val="0F62FE"/>
          </p15:clr>
        </p15:guide>
        <p15:guide id="19" orient="horz" pos="3240" userDrawn="1">
          <p15:clr>
            <a:srgbClr val="EE5396"/>
          </p15:clr>
        </p15:guide>
        <p15:guide id="20" orient="horz" pos="1078" userDrawn="1">
          <p15:clr>
            <a:srgbClr val="EE5396"/>
          </p15:clr>
        </p15:guide>
        <p15:guide id="21" orient="horz" pos="384" userDrawn="1">
          <p15:clr>
            <a:srgbClr val="EE5396"/>
          </p15:clr>
        </p15:guide>
        <p15:guide id="22" orient="horz" pos="5400" userDrawn="1">
          <p15:clr>
            <a:srgbClr val="EE5396"/>
          </p15:clr>
        </p15:guide>
        <p15:guide id="24" orient="horz" pos="7560" userDrawn="1">
          <p15:clr>
            <a:srgbClr val="EE5396"/>
          </p15:clr>
        </p15:guide>
        <p15:guide id="25" orient="horz" pos="8280" userDrawn="1">
          <p15:clr>
            <a:srgbClr val="EE5396"/>
          </p15:clr>
        </p15:guide>
        <p15:guide id="26" pos="7680" userDrawn="1">
          <p15:clr>
            <a:srgbClr val="0F62FE"/>
          </p15:clr>
        </p15:guide>
        <p15:guide id="27" pos="11520" userDrawn="1">
          <p15:clr>
            <a:srgbClr val="0F62FE"/>
          </p15:clr>
        </p15:guide>
        <p15:guide id="28" orient="horz" pos="6480" userDrawn="1">
          <p15:clr>
            <a:srgbClr val="0F62FE"/>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DBC073-969E-DAE1-F14B-91D88E2EE83A}"/>
              </a:ext>
            </a:extLst>
          </p:cNvPr>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9DBEE45E-635E-1F6E-3DCE-5BA8D04EF814}"/>
              </a:ext>
            </a:extLst>
          </p:cNvPr>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3480641-7510-2054-AA03-34B1AF6A28E0}"/>
              </a:ext>
            </a:extLst>
          </p:cNvPr>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0F8722D1-DACF-DA4E-9F5F-3BC8AB811E3B}" type="datetimeFigureOut">
              <a:rPr lang="en-US" smtClean="0"/>
              <a:t>11/26/23</a:t>
            </a:fld>
            <a:endParaRPr lang="en-US"/>
          </a:p>
        </p:txBody>
      </p:sp>
      <p:sp>
        <p:nvSpPr>
          <p:cNvPr id="5" name="Footer Placeholder 4">
            <a:extLst>
              <a:ext uri="{FF2B5EF4-FFF2-40B4-BE49-F238E27FC236}">
                <a16:creationId xmlns:a16="http://schemas.microsoft.com/office/drawing/2014/main" id="{E1250008-BE89-EF99-6D25-61CFFB4CB791}"/>
              </a:ext>
            </a:extLst>
          </p:cNvPr>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B27FA1-7B72-0B9E-439E-3B263F391398}"/>
              </a:ext>
            </a:extLst>
          </p:cNvPr>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87B70BE0-4F47-7E46-BBAA-E83A5C0305F7}" type="slidenum">
              <a:rPr lang="en-US" smtClean="0"/>
              <a:t>‹#›</a:t>
            </a:fld>
            <a:endParaRPr lang="en-US"/>
          </a:p>
        </p:txBody>
      </p:sp>
    </p:spTree>
    <p:extLst>
      <p:ext uri="{BB962C8B-B14F-4D97-AF65-F5344CB8AC3E}">
        <p14:creationId xmlns:p14="http://schemas.microsoft.com/office/powerpoint/2010/main" val="3230306009"/>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2" r:id="rId12"/>
  </p:sldLayoutIdLst>
  <p:txStyles>
    <p:titleStyle>
      <a:lvl1pPr algn="l" defTabSz="1828800" rtl="0" eaLnBrk="1" latinLnBrk="0" hangingPunct="1">
        <a:lnSpc>
          <a:spcPct val="90000"/>
        </a:lnSpc>
        <a:spcBef>
          <a:spcPct val="0"/>
        </a:spcBef>
        <a:buNone/>
        <a:defRPr sz="8800" b="1" i="0" kern="1200">
          <a:solidFill>
            <a:schemeClr val="tx1"/>
          </a:solidFill>
          <a:latin typeface="IBM Plex Sans SemiBold" panose="020B0503050203000203" pitchFamily="34" charset="0"/>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007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4675" y="549274"/>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49" name="Body Level One…"/>
          <p:cNvSpPr txBox="1">
            <a:spLocks noGrp="1"/>
          </p:cNvSpPr>
          <p:nvPr>
            <p:ph type="body" idx="1"/>
          </p:nvPr>
        </p:nvSpPr>
        <p:spPr>
          <a:xfrm>
            <a:off x="574675" y="3200399"/>
            <a:ext cx="22590125" cy="1051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763500"/>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1303309481"/>
      </p:ext>
    </p:extLst>
  </p:cSld>
  <p:clrMap bg1="dk1" tx1="lt1" bg2="dk2" tx2="lt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 id="2147484027" r:id="rId34"/>
    <p:sldLayoutId id="2147484028" r:id="rId35"/>
    <p:sldLayoutId id="2147484029" r:id="rId36"/>
    <p:sldLayoutId id="2147484030" r:id="rId37"/>
    <p:sldLayoutId id="2147484031" r:id="rId38"/>
    <p:sldLayoutId id="2147484032" r:id="rId39"/>
    <p:sldLayoutId id="2147484033" r:id="rId40"/>
    <p:sldLayoutId id="2147484034" r:id="rId41"/>
    <p:sldLayoutId id="2147484035" r:id="rId42"/>
    <p:sldLayoutId id="2147484036" r:id="rId43"/>
    <p:sldLayoutId id="2147484037" r:id="rId44"/>
    <p:sldLayoutId id="2147484038" r:id="rId45"/>
    <p:sldLayoutId id="2147484039" r:id="rId46"/>
    <p:sldLayoutId id="2147484040" r:id="rId47"/>
    <p:sldLayoutId id="2147484041" r:id="rId48"/>
    <p:sldLayoutId id="2147484042" r:id="rId49"/>
    <p:sldLayoutId id="2147484043" r:id="rId50"/>
    <p:sldLayoutId id="2147484044" r:id="rId51"/>
    <p:sldLayoutId id="2147484045" r:id="rId52"/>
    <p:sldLayoutId id="2147484046" r:id="rId53"/>
    <p:sldLayoutId id="2147484047" r:id="rId54"/>
    <p:sldLayoutId id="2147484048" r:id="rId55"/>
    <p:sldLayoutId id="2147484049" r:id="rId56"/>
    <p:sldLayoutId id="2147484050" r:id="rId57"/>
    <p:sldLayoutId id="2147484051" r:id="rId58"/>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58">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5000">
          <p15:clr>
            <a:srgbClr val="EE5396"/>
          </p15:clr>
        </p15:guide>
        <p15:guide id="17" orient="horz" pos="2160">
          <p15:clr>
            <a:srgbClr val="0F62FE"/>
          </p15:clr>
        </p15:guide>
        <p15:guide id="19" orient="horz" pos="3240">
          <p15:clr>
            <a:srgbClr val="EE5396"/>
          </p15:clr>
        </p15:guide>
        <p15:guide id="20" orient="horz" pos="1078">
          <p15:clr>
            <a:srgbClr val="EE5396"/>
          </p15:clr>
        </p15:guide>
        <p15:guide id="21" orient="horz" pos="384">
          <p15:clr>
            <a:srgbClr val="EE5396"/>
          </p15:clr>
        </p15:guide>
        <p15:guide id="22" orient="horz" pos="5400">
          <p15:clr>
            <a:srgbClr val="EE5396"/>
          </p15:clr>
        </p15:guide>
        <p15:guide id="24" orient="horz" pos="7560">
          <p15:clr>
            <a:srgbClr val="EE5396"/>
          </p15:clr>
        </p15:guide>
        <p15:guide id="25" orient="horz" pos="8280">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4.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hyperlink" Target="https://www.ibm.com/blogs/watson/2021/12/getting-started-with-the-new-watson-assistant-part-i-the-build-guide/" TargetMode="External"/><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hyperlink" Target="https://ibm.seismic.com/Link/Content/DCmHWCM4pjc6P8hJ46DbQTFc6cfP" TargetMode="External"/><Relationship Id="rId5" Type="http://schemas.openxmlformats.org/officeDocument/2006/relationships/hyperlink" Target="https://www.ibm.com/blogs/watson/2021/12/getting-started-with-the-new-watson-assistant-part-i-the-build-guide" TargetMode="External"/><Relationship Id="rId4" Type="http://schemas.openxmlformats.org/officeDocument/2006/relationships/hyperlink" Target="https://ibm.box.com/v/wa-actions-deepdive"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8" Type="http://schemas.openxmlformats.org/officeDocument/2006/relationships/hyperlink" Target="https://ibm.box.com/v/wa-channels-deepdive" TargetMode="External"/><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6.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hyperlink" Target="https://ibm.seismic.com/Link/Content/DCjDpjCg9fJPmGQFqfdHm7gqQGRd" TargetMode="External"/><Relationship Id="rId4" Type="http://schemas.openxmlformats.org/officeDocument/2006/relationships/image" Target="../media/image37.png"/><Relationship Id="rId9" Type="http://schemas.openxmlformats.org/officeDocument/2006/relationships/hyperlink" Target="https://medium.com/ibm-watson/watson-assistant-integrations-channel-your-knowledge-909dfecae26"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ibm.box.com/v/wa-channels-deepdive" TargetMode="External"/><Relationship Id="rId3" Type="http://schemas.openxmlformats.org/officeDocument/2006/relationships/image" Target="../media/image41.png"/><Relationship Id="rId7" Type="http://schemas.openxmlformats.org/officeDocument/2006/relationships/hyperlink" Target="https://medium.com/ibm-watson/connect-to-backend-systems-and-third-party-apis-with-ease-thanks-to-watson-assistant-extensions-6d6150eaeba" TargetMode="External"/><Relationship Id="rId2" Type="http://schemas.openxmlformats.org/officeDocument/2006/relationships/notesSlide" Target="../notesSlides/notesSlide17.xml"/><Relationship Id="rId1" Type="http://schemas.openxmlformats.org/officeDocument/2006/relationships/slideLayout" Target="../slideLayouts/slideLayout36.xml"/><Relationship Id="rId6" Type="http://schemas.openxmlformats.org/officeDocument/2006/relationships/hyperlink" Target="https://medium.com/ibm-watson/extending-watson-assistant-part-1-connecting-to-crm-systems-80deda33a68e" TargetMode="External"/><Relationship Id="rId5" Type="http://schemas.openxmlformats.org/officeDocument/2006/relationships/hyperlink" Target="https://ibm.box.com/v/wa-integrations-deepdive" TargetMode="External"/><Relationship Id="rId10" Type="http://schemas.openxmlformats.org/officeDocument/2006/relationships/hyperlink" Target="https://ibm.seismic.com/Link/Content/DCjDpjCg9fJPmGQFqfdHm7gqQGRd" TargetMode="External"/><Relationship Id="rId4" Type="http://schemas.openxmlformats.org/officeDocument/2006/relationships/image" Target="../media/image42.png"/><Relationship Id="rId9" Type="http://schemas.openxmlformats.org/officeDocument/2006/relationships/hyperlink" Target="https://medium.com/ibm-watson/watson-assistant-integrations-channel-your-knowledge-909dfecae26"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8.xml"/><Relationship Id="rId1" Type="http://schemas.openxmlformats.org/officeDocument/2006/relationships/slideLayout" Target="../slideLayouts/slideLayout36.xml"/><Relationship Id="rId4" Type="http://schemas.openxmlformats.org/officeDocument/2006/relationships/hyperlink" Target="https://medium.com/ibm-watson/connect-to-backend-systems-and-third-party-apis-with-ease-thanks-to-watson-assistant-extensions-6d6150eaeb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9.xml"/><Relationship Id="rId1" Type="http://schemas.openxmlformats.org/officeDocument/2006/relationships/slideLayout" Target="../slideLayouts/slideLayout36.xml"/><Relationship Id="rId6" Type="http://schemas.openxmlformats.org/officeDocument/2006/relationships/hyperlink" Target="http://lendyr.com/" TargetMode="External"/><Relationship Id="rId5" Type="http://schemas.openxmlformats.org/officeDocument/2006/relationships/hyperlink" Target="https://medium.com/ibm-watson/watson-assistant-web-chat-the-comprehensive-customer-care-solution-d72ed3deff35" TargetMode="External"/><Relationship Id="rId4" Type="http://schemas.openxmlformats.org/officeDocument/2006/relationships/hyperlink" Target="https://ibm.box.com/v/wa-channels-deepdiv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36.xml"/><Relationship Id="rId6" Type="http://schemas.openxmlformats.org/officeDocument/2006/relationships/hyperlink" Target="https://www.ibm.com/products/watson-assistant/demos/lendyr/demo.html" TargetMode="External"/><Relationship Id="rId5" Type="http://schemas.openxmlformats.org/officeDocument/2006/relationships/hyperlink" Target="https://cloud.ibm.com/docs/watson-assistant?topic=watson-assistant-change-topic" TargetMode="External"/><Relationship Id="rId4" Type="http://schemas.openxmlformats.org/officeDocument/2006/relationships/hyperlink" Target="https://ibm.box.com/v/wa-nlu-deepdiv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36.xml"/><Relationship Id="rId6" Type="http://schemas.openxmlformats.org/officeDocument/2006/relationships/hyperlink" Target="https://www.ibm.com/products/watson-assistant/demos/lendyr/demo.html?section=accessible-scalable-ai&amp;panel=accessible-ask-clarifying-questions" TargetMode="External"/><Relationship Id="rId5" Type="http://schemas.openxmlformats.org/officeDocument/2006/relationships/hyperlink" Target="https://medium.com/ibm-watson/prevent-stuck-conversations-with-disambiguation-suggestions-db4a40ee102f" TargetMode="External"/><Relationship Id="rId4" Type="http://schemas.openxmlformats.org/officeDocument/2006/relationships/hyperlink" Target="https://ibm.box.com/v/wa-nlu-deepdiv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6.xml"/><Relationship Id="rId6" Type="http://schemas.openxmlformats.org/officeDocument/2006/relationships/hyperlink" Target="https://www.ibm.com/products/watson-assistant/demos/lendyr/demo.html?section=accessible-scalable-ai&amp;panel=accessible-search" TargetMode="External"/><Relationship Id="rId5" Type="http://schemas.openxmlformats.org/officeDocument/2006/relationships/hyperlink" Target="https://medium.com/ibm-watson/answering-more-questions-with-minimal-effort-46eb0b5c2b49" TargetMode="External"/><Relationship Id="rId4" Type="http://schemas.openxmlformats.org/officeDocument/2006/relationships/hyperlink" Target="https://ibm.box.com/v/wa-integrations-deepdiv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36.xml"/><Relationship Id="rId6" Type="http://schemas.openxmlformats.org/officeDocument/2006/relationships/hyperlink" Target="https://medium.com/ibm-watson/an-assistant-for-any-language-69e12a75024f"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51.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2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hyperlink" Target="https://ibm.box.com/v/wa-voice-deepdive" TargetMode="External"/><Relationship Id="rId7"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36.xml"/><Relationship Id="rId6" Type="http://schemas.openxmlformats.org/officeDocument/2006/relationships/hyperlink" Target="https://www.ibm.com/blogs/journey-to-ai/2022/08/press-one-for-call-center-modernization/" TargetMode="External"/><Relationship Id="rId5" Type="http://schemas.openxmlformats.org/officeDocument/2006/relationships/hyperlink" Target="https://www.ibm.com/products/watson-assistant/demos/lendyr/demo.html?section=index&amp;panel=live-agent" TargetMode="External"/><Relationship Id="rId4" Type="http://schemas.openxmlformats.org/officeDocument/2006/relationships/hyperlink" Target="https://www.ibm.com/blogs/journey-to-ai/2022/08/press-one-for-call-center-modernization" TargetMode="External"/><Relationship Id="rId9" Type="http://schemas.openxmlformats.org/officeDocument/2006/relationships/image" Target="../media/image57.png"/></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emf"/><Relationship Id="rId7" Type="http://schemas.openxmlformats.org/officeDocument/2006/relationships/image" Target="../media/image61.png"/><Relationship Id="rId12" Type="http://schemas.openxmlformats.org/officeDocument/2006/relationships/hyperlink" Target="https://www.ibm.com/blogs/watson/2021/11/getting-started-with-the-new-watson-assistant-plan-it/" TargetMode="External"/><Relationship Id="rId2" Type="http://schemas.openxmlformats.org/officeDocument/2006/relationships/notesSlide" Target="../notesSlides/notesSlide26.xml"/><Relationship Id="rId1" Type="http://schemas.openxmlformats.org/officeDocument/2006/relationships/slideLayout" Target="../slideLayouts/slideLayout36.xml"/><Relationship Id="rId6" Type="http://schemas.microsoft.com/office/2007/relationships/hdphoto" Target="../media/hdphoto6.wdp"/><Relationship Id="rId11" Type="http://schemas.openxmlformats.org/officeDocument/2006/relationships/hyperlink" Target="https://www.ibm.com/products/watson-assistant/demos/lendyr/demo.html?section=index&amp;panel=live-agent" TargetMode="External"/><Relationship Id="rId5" Type="http://schemas.openxmlformats.org/officeDocument/2006/relationships/image" Target="../media/image60.png"/><Relationship Id="rId10" Type="http://schemas.openxmlformats.org/officeDocument/2006/relationships/hyperlink" Target="https://www.ibm.com/blogs/watson/2021/11/getting-started-with-the-new-watson-assistant-plan-it" TargetMode="External"/><Relationship Id="rId4" Type="http://schemas.openxmlformats.org/officeDocument/2006/relationships/image" Target="../media/image59.emf"/><Relationship Id="rId9" Type="http://schemas.openxmlformats.org/officeDocument/2006/relationships/hyperlink" Target="https://ibm.box.com/v/wa-agentescalation-deepdive"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ibm.com/blogs/watson/2022/01/getting-started-with-the-new-watson-assistant-part-iii-test-and-deploy" TargetMode="External"/><Relationship Id="rId3" Type="http://schemas.openxmlformats.org/officeDocument/2006/relationships/slideLayout" Target="../slideLayouts/slideLayout36.xml"/><Relationship Id="rId7" Type="http://schemas.openxmlformats.org/officeDocument/2006/relationships/hyperlink" Target="https://ibm.box.com/v/wa-analytics-deepdive"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64.png"/><Relationship Id="rId5" Type="http://schemas.openxmlformats.org/officeDocument/2006/relationships/image" Target="../media/image63.jpeg"/><Relationship Id="rId10" Type="http://schemas.openxmlformats.org/officeDocument/2006/relationships/hyperlink" Target="https://ibm.box.com/s/59kjj2ehtdich9drffo6fmtqzr7yemh9" TargetMode="External"/><Relationship Id="rId4" Type="http://schemas.openxmlformats.org/officeDocument/2006/relationships/notesSlide" Target="../notesSlides/notesSlide27.xml"/><Relationship Id="rId9" Type="http://schemas.openxmlformats.org/officeDocument/2006/relationships/hyperlink" Target="https://www.ibm.com/blogs/watson/2022/01/getting-started-with-the-new-watson-assistant-part-iii-test-and-deplo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5.tiff"/><Relationship Id="rId7" Type="http://schemas.openxmlformats.org/officeDocument/2006/relationships/hyperlink" Target="https://ibm.box.com/v/wa-enterpriseadmin-deepdive" TargetMode="External"/><Relationship Id="rId2" Type="http://schemas.openxmlformats.org/officeDocument/2006/relationships/notesSlide" Target="../notesSlides/notesSlide28.xml"/><Relationship Id="rId1" Type="http://schemas.openxmlformats.org/officeDocument/2006/relationships/slideLayout" Target="../slideLayouts/slideLayout36.xml"/><Relationship Id="rId6" Type="http://schemas.openxmlformats.org/officeDocument/2006/relationships/hyperlink" Target="https://youtu.be/Tfd_jIqckaE" TargetMode="External"/><Relationship Id="rId5" Type="http://schemas.openxmlformats.org/officeDocument/2006/relationships/hyperlink" Target="https://ibm.box.com/v/wa-lifecycle-deepdive" TargetMode="Externa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9.xml"/><Relationship Id="rId1" Type="http://schemas.openxmlformats.org/officeDocument/2006/relationships/slideLayout" Target="../slideLayouts/slideLayout36.xml"/><Relationship Id="rId4" Type="http://schemas.openxmlformats.org/officeDocument/2006/relationships/hyperlink" Target="https://ibm.box.com/v/wa-deployment-deepdive" TargetMode="External"/></Relationships>
</file>

<file path=ppt/slides/_rels/slide3.xml.rels><?xml version="1.0" encoding="UTF-8" standalone="yes"?>
<Relationships xmlns="http://schemas.openxmlformats.org/package/2006/relationships"><Relationship Id="rId3" Type="http://schemas.microsoft.com/office/2018/10/relationships/comments" Target="../comments/modernComment_7FFFF67E_CF31A25A.xml"/><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8" Type="http://schemas.openxmlformats.org/officeDocument/2006/relationships/hyperlink" Target="https://ibm.box.com/v/wa-enterpriseadmin-deepdive" TargetMode="External"/><Relationship Id="rId3" Type="http://schemas.openxmlformats.org/officeDocument/2006/relationships/image" Target="../media/image6.png"/><Relationship Id="rId7" Type="http://schemas.openxmlformats.org/officeDocument/2006/relationships/hyperlink" Target="https://ibm.box.com/v/wa-lifecycle-deepdive" TargetMode="External"/><Relationship Id="rId2" Type="http://schemas.openxmlformats.org/officeDocument/2006/relationships/notesSlide" Target="../notesSlides/notesSlide4.xml"/><Relationship Id="rId1" Type="http://schemas.openxmlformats.org/officeDocument/2006/relationships/slideLayout" Target="../slideLayouts/slideLayout121.xml"/><Relationship Id="rId6" Type="http://schemas.openxmlformats.org/officeDocument/2006/relationships/hyperlink" Target="https://ibm.seismic.com/Link/Content/DCWpd8WCHQm2MGmFWQJBHmTHcg2d" TargetMode="External"/><Relationship Id="rId5" Type="http://schemas.openxmlformats.org/officeDocument/2006/relationships/hyperlink" Target="https://ibm.seismic.com/Link/Content/DCXWV8bRFjPTD8MQ767DGC2GV6Tj" TargetMode="Externa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0.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24.png"/><Relationship Id="rId3" Type="http://schemas.openxmlformats.org/officeDocument/2006/relationships/image" Target="../media/image19.png"/><Relationship Id="rId7" Type="http://schemas.microsoft.com/office/2007/relationships/hdphoto" Target="../media/hdphoto3.wdp"/><Relationship Id="rId12" Type="http://schemas.openxmlformats.org/officeDocument/2006/relationships/image" Target="../media/image23.png"/><Relationship Id="rId2" Type="http://schemas.openxmlformats.org/officeDocument/2006/relationships/notesSlide" Target="../notesSlides/notesSlide7.xml"/><Relationship Id="rId16" Type="http://schemas.openxmlformats.org/officeDocument/2006/relationships/image" Target="../media/image27.png"/><Relationship Id="rId1" Type="http://schemas.openxmlformats.org/officeDocument/2006/relationships/slideLayout" Target="../slideLayouts/slideLayout52.xml"/><Relationship Id="rId6" Type="http://schemas.microsoft.com/office/2007/relationships/hdphoto" Target="../media/hdphoto2.wdp"/><Relationship Id="rId11" Type="http://schemas.openxmlformats.org/officeDocument/2006/relationships/image" Target="../media/image22.png"/><Relationship Id="rId5" Type="http://schemas.openxmlformats.org/officeDocument/2006/relationships/image" Target="../media/image20.png"/><Relationship Id="rId15" Type="http://schemas.openxmlformats.org/officeDocument/2006/relationships/image" Target="../media/image26.png"/><Relationship Id="rId10" Type="http://schemas.openxmlformats.org/officeDocument/2006/relationships/image" Target="../media/image21.png"/><Relationship Id="rId4" Type="http://schemas.microsoft.com/office/2007/relationships/hdphoto" Target="../media/hdphoto1.wdp"/><Relationship Id="rId9" Type="http://schemas.microsoft.com/office/2007/relationships/hdphoto" Target="../media/hdphoto5.wdp"/><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ollusk, appliance, dryer&#10;&#10;Description automatically generated">
            <a:extLst>
              <a:ext uri="{FF2B5EF4-FFF2-40B4-BE49-F238E27FC236}">
                <a16:creationId xmlns:a16="http://schemas.microsoft.com/office/drawing/2014/main" id="{F6304EAE-A2FD-9E2C-40D2-AF9FDB787E74}"/>
              </a:ext>
            </a:extLst>
          </p:cNvPr>
          <p:cNvPicPr>
            <a:picLocks noChangeAspect="1"/>
          </p:cNvPicPr>
          <p:nvPr/>
        </p:nvPicPr>
        <p:blipFill rotWithShape="1">
          <a:blip r:embed="rId3"/>
          <a:srcRect l="4926" t="16598" r="28271" b="16598"/>
          <a:stretch/>
        </p:blipFill>
        <p:spPr>
          <a:xfrm>
            <a:off x="3176" y="895"/>
            <a:ext cx="24380826" cy="13714214"/>
          </a:xfrm>
          <a:prstGeom prst="rect">
            <a:avLst/>
          </a:prstGeom>
        </p:spPr>
      </p:pic>
      <p:pic>
        <p:nvPicPr>
          <p:cNvPr id="16" name="Picture 15" descr="IBM 8-bar logo in black">
            <a:extLst>
              <a:ext uri="{FF2B5EF4-FFF2-40B4-BE49-F238E27FC236}">
                <a16:creationId xmlns:a16="http://schemas.microsoft.com/office/drawing/2014/main" id="{C9BCC096-3FD3-B639-674B-8CFFC9BA4D6E}"/>
              </a:ext>
            </a:extLst>
          </p:cNvPr>
          <p:cNvPicPr>
            <a:picLocks noChangeAspect="1"/>
          </p:cNvPicPr>
          <p:nvPr/>
        </p:nvPicPr>
        <p:blipFill>
          <a:blip r:embed="rId4"/>
          <a:stretch>
            <a:fillRect/>
          </a:stretch>
        </p:blipFill>
        <p:spPr>
          <a:xfrm>
            <a:off x="22278639" y="12526224"/>
            <a:ext cx="1638088" cy="609520"/>
          </a:xfrm>
          <a:prstGeom prst="rect">
            <a:avLst/>
          </a:prstGeom>
        </p:spPr>
      </p:pic>
      <p:sp>
        <p:nvSpPr>
          <p:cNvPr id="6" name="Title 2">
            <a:extLst>
              <a:ext uri="{FF2B5EF4-FFF2-40B4-BE49-F238E27FC236}">
                <a16:creationId xmlns:a16="http://schemas.microsoft.com/office/drawing/2014/main" id="{F2556500-9C9B-9362-DDC6-E05C97A20A00}"/>
              </a:ext>
            </a:extLst>
          </p:cNvPr>
          <p:cNvSpPr>
            <a:spLocks noGrp="1"/>
          </p:cNvSpPr>
          <p:nvPr>
            <p:ph type="title"/>
          </p:nvPr>
        </p:nvSpPr>
        <p:spPr>
          <a:xfrm>
            <a:off x="577584" y="384890"/>
            <a:ext cx="16261574" cy="3878528"/>
          </a:xfrm>
        </p:spPr>
        <p:txBody>
          <a:bodyPr vert="horz" lIns="0" tIns="0" rIns="0" bIns="0" rtlCol="0" anchor="t">
            <a:normAutofit/>
          </a:bodyPr>
          <a:lstStyle/>
          <a:p>
            <a:r>
              <a:rPr lang="en-US" sz="8800" dirty="0"/>
              <a:t>Introduction to Enterprise Chat and Search</a:t>
            </a:r>
            <a:endParaRPr lang="en-US" dirty="0">
              <a:latin typeface="IBM Plex Sans" panose="020B0503050203000203" pitchFamily="34" charset="0"/>
            </a:endParaRPr>
          </a:p>
        </p:txBody>
      </p:sp>
      <p:sp>
        <p:nvSpPr>
          <p:cNvPr id="4" name="TextBox 3">
            <a:extLst>
              <a:ext uri="{FF2B5EF4-FFF2-40B4-BE49-F238E27FC236}">
                <a16:creationId xmlns:a16="http://schemas.microsoft.com/office/drawing/2014/main" id="{BC053369-CDB7-A2F9-AE16-D027BB0EC76F}"/>
              </a:ext>
            </a:extLst>
          </p:cNvPr>
          <p:cNvSpPr txBox="1"/>
          <p:nvPr/>
        </p:nvSpPr>
        <p:spPr>
          <a:xfrm>
            <a:off x="246228" y="12315007"/>
            <a:ext cx="12234038" cy="66697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1828800"/>
            <a:r>
              <a:rPr lang="en-US" sz="3734" dirty="0">
                <a:solidFill>
                  <a:prstClr val="black"/>
                </a:solidFill>
                <a:latin typeface="IBM Plex Sans Medium" panose="020B0503050203000203" pitchFamily="34" charset="0"/>
              </a:rPr>
              <a:t>watson</a:t>
            </a:r>
            <a:r>
              <a:rPr lang="en-US" sz="3734" dirty="0">
                <a:solidFill>
                  <a:srgbClr val="4472C4"/>
                </a:solidFill>
                <a:latin typeface="IBM Plex Sans Medium" panose="020B0503050203000203" pitchFamily="34" charset="0"/>
              </a:rPr>
              <a:t>x.</a:t>
            </a:r>
            <a:r>
              <a:rPr lang="en-US" sz="3734" dirty="0">
                <a:solidFill>
                  <a:prstClr val="black"/>
                </a:solidFill>
                <a:latin typeface="IBM Plex Sans Medium" panose="020B0503050203000203" pitchFamily="34" charset="0"/>
              </a:rPr>
              <a:t>ai</a:t>
            </a:r>
            <a:endParaRPr lang="en-US" sz="4800" dirty="0">
              <a:solidFill>
                <a:prstClr val="black"/>
              </a:solidFill>
              <a:latin typeface="Calibri" panose="020F0502020204030204"/>
            </a:endParaRPr>
          </a:p>
        </p:txBody>
      </p:sp>
      <p:sp>
        <p:nvSpPr>
          <p:cNvPr id="2" name="Title 2">
            <a:extLst>
              <a:ext uri="{FF2B5EF4-FFF2-40B4-BE49-F238E27FC236}">
                <a16:creationId xmlns:a16="http://schemas.microsoft.com/office/drawing/2014/main" id="{C8C49E14-384C-7351-5C9C-9C499E4A9AD2}"/>
              </a:ext>
            </a:extLst>
          </p:cNvPr>
          <p:cNvSpPr txBox="1">
            <a:spLocks/>
          </p:cNvSpPr>
          <p:nvPr/>
        </p:nvSpPr>
        <p:spPr>
          <a:xfrm>
            <a:off x="470447" y="10220576"/>
            <a:ext cx="8010832" cy="3878528"/>
          </a:xfrm>
          <a:prstGeom prst="rect">
            <a:avLst/>
          </a:prstGeom>
        </p:spPr>
        <p:txBody>
          <a:bodyPr vert="horz" lIns="0" tIns="0" rIns="0" bIns="0" rtlCol="0" anchor="t">
            <a:normAutofit fontScale="97500"/>
          </a:bodyPr>
          <a:lstStyle>
            <a:lvl1pPr algn="l" defTabSz="914400" rtl="0" eaLnBrk="1" latinLnBrk="0" hangingPunct="1">
              <a:lnSpc>
                <a:spcPct val="110000"/>
              </a:lnSpc>
              <a:spcBef>
                <a:spcPct val="0"/>
              </a:spcBef>
              <a:buNone/>
              <a:defRPr sz="1400" kern="1200">
                <a:solidFill>
                  <a:schemeClr val="tx2"/>
                </a:solidFill>
                <a:latin typeface="+mj-lt"/>
                <a:ea typeface="+mj-ea"/>
                <a:cs typeface="+mj-cs"/>
              </a:defRPr>
            </a:lvl1pPr>
          </a:lstStyle>
          <a:p>
            <a:pPr defTabSz="1828800"/>
            <a:endParaRPr lang="en-US" sz="4000" dirty="0">
              <a:solidFill>
                <a:srgbClr val="44546A"/>
              </a:solidFill>
              <a:latin typeface="IBM Plex Sans" panose="020B0503050203000203" pitchFamily="34" charset="0"/>
            </a:endParaRPr>
          </a:p>
        </p:txBody>
      </p:sp>
      <p:sp>
        <p:nvSpPr>
          <p:cNvPr id="7" name="TextBox 6">
            <a:extLst>
              <a:ext uri="{FF2B5EF4-FFF2-40B4-BE49-F238E27FC236}">
                <a16:creationId xmlns:a16="http://schemas.microsoft.com/office/drawing/2014/main" id="{E267E4F0-E4FA-09BE-2156-03F5D035883F}"/>
              </a:ext>
            </a:extLst>
          </p:cNvPr>
          <p:cNvSpPr txBox="1"/>
          <p:nvPr/>
        </p:nvSpPr>
        <p:spPr>
          <a:xfrm>
            <a:off x="274617" y="9452584"/>
            <a:ext cx="12360164" cy="2308324"/>
          </a:xfrm>
          <a:prstGeom prst="rect">
            <a:avLst/>
          </a:prstGeom>
          <a:noFill/>
        </p:spPr>
        <p:txBody>
          <a:bodyPr wrap="square">
            <a:spAutoFit/>
          </a:bodyPr>
          <a:lstStyle/>
          <a:p>
            <a:pPr defTabSz="1828800"/>
            <a:r>
              <a:rPr lang="en-US" dirty="0">
                <a:solidFill>
                  <a:prstClr val="black"/>
                </a:solidFill>
                <a:latin typeface="IBM Plex Sans Medium" panose="020B0503050203000203" pitchFamily="34" charset="0"/>
              </a:rPr>
              <a:t>Dr. </a:t>
            </a:r>
            <a:r>
              <a:rPr lang="en-US" dirty="0" err="1">
                <a:solidFill>
                  <a:prstClr val="black"/>
                </a:solidFill>
                <a:latin typeface="IBM Plex Sans Medium" panose="020B0503050203000203" pitchFamily="34" charset="0"/>
              </a:rPr>
              <a:t>Nirandika</a:t>
            </a:r>
            <a:r>
              <a:rPr lang="en-US" dirty="0">
                <a:solidFill>
                  <a:prstClr val="black"/>
                </a:solidFill>
                <a:latin typeface="IBM Plex Sans Medium" panose="020B0503050203000203" pitchFamily="34" charset="0"/>
              </a:rPr>
              <a:t> </a:t>
            </a:r>
            <a:r>
              <a:rPr lang="en-US" dirty="0" err="1">
                <a:solidFill>
                  <a:prstClr val="black"/>
                </a:solidFill>
                <a:latin typeface="IBM Plex Sans Medium" panose="020B0503050203000203" pitchFamily="34" charset="0"/>
              </a:rPr>
              <a:t>Wanigasekara</a:t>
            </a:r>
            <a:endParaRPr lang="en-US" dirty="0">
              <a:solidFill>
                <a:prstClr val="black"/>
              </a:solidFill>
              <a:latin typeface="IBM Plex Sans Medium" panose="020B0503050203000203" pitchFamily="34" charset="0"/>
            </a:endParaRPr>
          </a:p>
          <a:p>
            <a:pPr defTabSz="1828800"/>
            <a:r>
              <a:rPr lang="en-US" dirty="0" err="1">
                <a:solidFill>
                  <a:prstClr val="black"/>
                </a:solidFill>
                <a:latin typeface="IBM Plex Sans Medium" panose="020B0503050203000203" pitchFamily="34" charset="0"/>
              </a:rPr>
              <a:t>Dr.Sherry</a:t>
            </a:r>
            <a:r>
              <a:rPr lang="en-US" dirty="0">
                <a:solidFill>
                  <a:prstClr val="black"/>
                </a:solidFill>
                <a:latin typeface="IBM Plex Sans Medium" panose="020B0503050203000203" pitchFamily="34" charset="0"/>
              </a:rPr>
              <a:t> Yu</a:t>
            </a:r>
          </a:p>
          <a:p>
            <a:pPr defTabSz="1828800"/>
            <a:r>
              <a:rPr lang="en-US" dirty="0" err="1">
                <a:solidFill>
                  <a:prstClr val="black"/>
                </a:solidFill>
                <a:latin typeface="IBM Plex Sans Medium" panose="020B0503050203000203" pitchFamily="34" charset="0"/>
              </a:rPr>
              <a:t>Kanjinghat</a:t>
            </a:r>
            <a:r>
              <a:rPr lang="en-US" dirty="0">
                <a:solidFill>
                  <a:prstClr val="black"/>
                </a:solidFill>
                <a:latin typeface="IBM Plex Sans Medium" panose="020B0503050203000203" pitchFamily="34" charset="0"/>
              </a:rPr>
              <a:t> </a:t>
            </a:r>
            <a:r>
              <a:rPr lang="en-US" dirty="0" err="1">
                <a:solidFill>
                  <a:prstClr val="black"/>
                </a:solidFill>
                <a:latin typeface="IBM Plex Sans Medium" panose="020B0503050203000203" pitchFamily="34" charset="0"/>
              </a:rPr>
              <a:t>Nijesh</a:t>
            </a:r>
            <a:br>
              <a:rPr lang="en-US" dirty="0">
                <a:solidFill>
                  <a:prstClr val="black"/>
                </a:solidFill>
                <a:latin typeface="IBM Plex Sans Light" panose="020B0403050203000203" pitchFamily="34" charset="0"/>
              </a:rPr>
            </a:br>
            <a:r>
              <a:rPr lang="en-US" dirty="0">
                <a:solidFill>
                  <a:prstClr val="black"/>
                </a:solidFill>
                <a:latin typeface="IBM Plex Sans Light" panose="020B0403050203000203" pitchFamily="34" charset="0"/>
              </a:rPr>
              <a:t>AI Engineer, Client Engineering</a:t>
            </a:r>
            <a:endParaRPr lang="en-US" dirty="0">
              <a:solidFill>
                <a:prstClr val="black"/>
              </a:solidFill>
              <a:latin typeface="Calibri" panose="020F0502020204030204"/>
            </a:endParaRPr>
          </a:p>
        </p:txBody>
      </p:sp>
    </p:spTree>
    <p:extLst>
      <p:ext uri="{BB962C8B-B14F-4D97-AF65-F5344CB8AC3E}">
        <p14:creationId xmlns:p14="http://schemas.microsoft.com/office/powerpoint/2010/main" val="13111785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8D20D6-1A5C-373E-6AC7-4541D26C52A9}"/>
              </a:ext>
            </a:extLst>
          </p:cNvPr>
          <p:cNvSpPr>
            <a:spLocks noGrp="1"/>
          </p:cNvSpPr>
          <p:nvPr>
            <p:ph type="sldNum" sz="quarter" idx="10"/>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10</a:t>
            </a:fld>
            <a:endPar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sym typeface="IBM Plex Sans"/>
            </a:endParaRPr>
          </a:p>
        </p:txBody>
      </p:sp>
      <p:sp>
        <p:nvSpPr>
          <p:cNvPr id="26" name="Title 51">
            <a:extLst>
              <a:ext uri="{FF2B5EF4-FFF2-40B4-BE49-F238E27FC236}">
                <a16:creationId xmlns:a16="http://schemas.microsoft.com/office/drawing/2014/main" id="{38A85CC8-F292-F6EC-EB75-2DD91CF2572B}"/>
              </a:ext>
            </a:extLst>
          </p:cNvPr>
          <p:cNvSpPr txBox="1">
            <a:spLocks/>
          </p:cNvSpPr>
          <p:nvPr/>
        </p:nvSpPr>
        <p:spPr>
          <a:xfrm>
            <a:off x="7091045" y="2067305"/>
            <a:ext cx="3956556" cy="26885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1"/>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lvl="0">
              <a:lnSpc>
                <a:spcPct val="110000"/>
              </a:lnSpc>
              <a:defRPr/>
            </a:pPr>
            <a:r>
              <a:rPr lang="en-US" sz="2800" dirty="0">
                <a:solidFill>
                  <a:srgbClr val="000000"/>
                </a:solidFill>
                <a:ea typeface="Calibri" panose="020F0502020204030204" pitchFamily="34" charset="0"/>
                <a:cs typeface="Times New Roman" panose="02020603050405020304" pitchFamily="18" charset="0"/>
              </a:rPr>
              <a:t>AI</a:t>
            </a:r>
            <a:r>
              <a:rPr lang="ko-KR" altLang="en-US" sz="2800" dirty="0" err="1">
                <a:solidFill>
                  <a:srgbClr val="000000"/>
                </a:solidFill>
                <a:ea typeface="Calibri" panose="020F0502020204030204" pitchFamily="34" charset="0"/>
                <a:cs typeface="Times New Roman" panose="02020603050405020304" pitchFamily="18" charset="0"/>
              </a:rPr>
              <a:t>를</a:t>
            </a:r>
            <a:r>
              <a:rPr lang="ko-KR" altLang="en-US" sz="2800" dirty="0">
                <a:solidFill>
                  <a:srgbClr val="000000"/>
                </a:solidFill>
                <a:ea typeface="Calibri" panose="020F0502020204030204" pitchFamily="34" charset="0"/>
                <a:cs typeface="Times New Roman" panose="02020603050405020304" pitchFamily="18" charset="0"/>
              </a:rPr>
              <a:t> 사용하여 모든 애플리케이션</a:t>
            </a:r>
            <a:r>
              <a:rPr lang="en-US" altLang="ko-KR" sz="2800" dirty="0">
                <a:solidFill>
                  <a:srgbClr val="000000"/>
                </a:solidFill>
                <a:ea typeface="Calibri" panose="020F0502020204030204" pitchFamily="34" charset="0"/>
                <a:cs typeface="Times New Roman" panose="02020603050405020304" pitchFamily="18" charset="0"/>
              </a:rPr>
              <a:t>, </a:t>
            </a:r>
            <a:r>
              <a:rPr lang="ko-KR" altLang="en-US" sz="2800" dirty="0">
                <a:solidFill>
                  <a:srgbClr val="000000"/>
                </a:solidFill>
                <a:ea typeface="Calibri" panose="020F0502020204030204" pitchFamily="34" charset="0"/>
                <a:cs typeface="Times New Roman" panose="02020603050405020304" pitchFamily="18" charset="0"/>
              </a:rPr>
              <a:t>사용자 프로세스를 위한 답변을 제공합니다</a:t>
            </a:r>
            <a:r>
              <a:rPr lang="en-US" altLang="ko-KR" sz="2800" dirty="0">
                <a:solidFill>
                  <a:srgbClr val="000000"/>
                </a:solidFill>
                <a:ea typeface="Calibri" panose="020F0502020204030204" pitchFamily="34" charset="0"/>
                <a:cs typeface="Times New Roman" panose="02020603050405020304" pitchFamily="18" charset="0"/>
              </a:rPr>
              <a:t>.</a:t>
            </a:r>
            <a:endParaRPr kumimoji="0" lang="en-US" sz="2800" b="0" i="0" u="none" strike="noStrike" kern="1200" cap="none" spc="0" normalizeH="0" baseline="0" noProof="0" dirty="0">
              <a:ln>
                <a:noFill/>
              </a:ln>
              <a:solidFill>
                <a:srgbClr val="000000"/>
              </a:solidFill>
              <a:effectLst/>
              <a:uLnTx/>
              <a:uFillTx/>
              <a:latin typeface="IBM Plex Sans Light"/>
              <a:ea typeface="Calibri" panose="020F0502020204030204" pitchFamily="34" charset="0"/>
              <a:cs typeface="Times New Roman" panose="02020603050405020304" pitchFamily="18" charset="0"/>
              <a:sym typeface="IBM Plex Sans Light"/>
            </a:endParaRPr>
          </a:p>
        </p:txBody>
      </p:sp>
      <p:sp>
        <p:nvSpPr>
          <p:cNvPr id="27" name="Text Placeholder 56">
            <a:extLst>
              <a:ext uri="{FF2B5EF4-FFF2-40B4-BE49-F238E27FC236}">
                <a16:creationId xmlns:a16="http://schemas.microsoft.com/office/drawing/2014/main" id="{51B37D49-DD24-75B1-7CEE-3FF67E4B04C5}"/>
              </a:ext>
            </a:extLst>
          </p:cNvPr>
          <p:cNvSpPr txBox="1">
            <a:spLocks/>
          </p:cNvSpPr>
          <p:nvPr/>
        </p:nvSpPr>
        <p:spPr>
          <a:xfrm>
            <a:off x="538399" y="2067305"/>
            <a:ext cx="5522363" cy="2147643"/>
          </a:xfrm>
          <a:prstGeom prst="rect">
            <a:avLst/>
          </a:prstGeom>
        </p:spPr>
        <p:txBody>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lvl="0">
              <a:lnSpc>
                <a:spcPct val="100000"/>
              </a:lnSpc>
              <a:defRPr/>
            </a:pPr>
            <a:r>
              <a:rPr lang="ko-KR" altLang="en-US" sz="4400" dirty="0">
                <a:solidFill>
                  <a:srgbClr val="000000"/>
                </a:solidFill>
              </a:rPr>
              <a:t>어떤 형태로든 맥락에 맞는 답변과 인사이트를 얻으세요</a:t>
            </a:r>
            <a:endParaRPr kumimoji="0" lang="en-US" sz="44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28" name="Shape 1885">
            <a:extLst>
              <a:ext uri="{FF2B5EF4-FFF2-40B4-BE49-F238E27FC236}">
                <a16:creationId xmlns:a16="http://schemas.microsoft.com/office/drawing/2014/main" id="{339675FB-E07D-C102-2187-A1C94EF5EAFE}"/>
              </a:ext>
            </a:extLst>
          </p:cNvPr>
          <p:cNvSpPr>
            <a:spLocks/>
          </p:cNvSpPr>
          <p:nvPr/>
        </p:nvSpPr>
        <p:spPr>
          <a:xfrm>
            <a:off x="629283" y="485096"/>
            <a:ext cx="1280160" cy="1280160"/>
          </a:xfrm>
          <a:prstGeom prst="ellipse">
            <a:avLst/>
          </a:prstGeom>
          <a:solidFill>
            <a:srgbClr val="E5F6FF"/>
          </a:solidFill>
          <a:ln w="19050" cap="flat">
            <a:solidFill>
              <a:schemeClr val="accent1"/>
            </a:solidFill>
            <a:miter lim="400000"/>
          </a:ln>
          <a:effectLst/>
        </p:spPr>
        <p:txBody>
          <a:bodyPr wrap="square" lIns="91437" tIns="91437" rIns="91437" bIns="91437" numCol="1" anchor="ctr">
            <a:noAutofit/>
          </a:bodyPr>
          <a:lstStyle/>
          <a:p>
            <a:pPr marL="0" marR="0" lvl="0" indent="0" algn="ctr" defTabSz="1828748" rtl="0" eaLnBrk="1" fontAlgn="auto" latinLnBrk="0" hangingPunct="1">
              <a:lnSpc>
                <a:spcPct val="100000"/>
              </a:lnSpc>
              <a:spcBef>
                <a:spcPts val="0"/>
              </a:spcBef>
              <a:spcAft>
                <a:spcPts val="0"/>
              </a:spcAft>
              <a:buClrTx/>
              <a:buSzTx/>
              <a:buFontTx/>
              <a:buNone/>
              <a:tabLst/>
              <a:defRPr sz="4000">
                <a:solidFill>
                  <a:srgbClr val="FFFFFF"/>
                </a:solidFill>
              </a:defRPr>
            </a:pPr>
            <a:endParaRPr kumimoji="0" sz="8000" b="0" i="0" u="none" strike="noStrike" kern="1200" cap="none" spc="0" normalizeH="0" baseline="0" noProof="0">
              <a:ln>
                <a:noFill/>
              </a:ln>
              <a:solidFill>
                <a:srgbClr val="FFFFFF"/>
              </a:solidFill>
              <a:effectLst/>
              <a:uLnTx/>
              <a:uFillTx/>
              <a:latin typeface="IBM Plex Sans Light"/>
              <a:ea typeface="IBM Plex Sans" charset="0"/>
              <a:cs typeface="Arial" panose="020B0604020202020204" pitchFamily="34" charset="0"/>
            </a:endParaRPr>
          </a:p>
        </p:txBody>
      </p:sp>
      <p:sp>
        <p:nvSpPr>
          <p:cNvPr id="29" name="Rectangle 28">
            <a:extLst>
              <a:ext uri="{FF2B5EF4-FFF2-40B4-BE49-F238E27FC236}">
                <a16:creationId xmlns:a16="http://schemas.microsoft.com/office/drawing/2014/main" id="{25EE5766-FC31-93DA-E8B7-3E9F14C13282}"/>
              </a:ext>
            </a:extLst>
          </p:cNvPr>
          <p:cNvSpPr/>
          <p:nvPr/>
        </p:nvSpPr>
        <p:spPr>
          <a:xfrm>
            <a:off x="622840" y="1237433"/>
            <a:ext cx="1293044" cy="440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182874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F62FE"/>
                </a:solidFill>
                <a:effectLst/>
                <a:uLnTx/>
                <a:uFillTx/>
                <a:latin typeface="IBM Plex Sans" panose="020B0503050203000203" pitchFamily="34" charset="0"/>
                <a:ea typeface="+mn-ea"/>
                <a:cs typeface="Arial" panose="020B0604020202020204" pitchFamily="34" charset="0"/>
              </a:rPr>
              <a:t>Analyze</a:t>
            </a:r>
            <a:endParaRPr kumimoji="0" lang="en-US" sz="2000" b="0" i="0" u="none" strike="noStrike" kern="1200" cap="none" spc="0" normalizeH="0" baseline="0" noProof="0">
              <a:ln>
                <a:noFill/>
              </a:ln>
              <a:solidFill>
                <a:srgbClr val="000000"/>
              </a:solidFill>
              <a:effectLst/>
              <a:uLnTx/>
              <a:uFillTx/>
              <a:latin typeface="IBM Plex Sans" panose="020B0503050203000203" pitchFamily="34" charset="0"/>
              <a:ea typeface="+mn-ea"/>
              <a:cs typeface="Arial" panose="020B0604020202020204" pitchFamily="34" charset="0"/>
            </a:endParaRPr>
          </a:p>
        </p:txBody>
      </p:sp>
      <p:pic>
        <p:nvPicPr>
          <p:cNvPr id="30" name="Graphic 29" descr="List outline">
            <a:extLst>
              <a:ext uri="{FF2B5EF4-FFF2-40B4-BE49-F238E27FC236}">
                <a16:creationId xmlns:a16="http://schemas.microsoft.com/office/drawing/2014/main" id="{5C141B38-BEBD-1852-0FFC-317775214D1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4021" y="632051"/>
            <a:ext cx="710682" cy="684267"/>
          </a:xfrm>
          <a:prstGeom prst="rect">
            <a:avLst/>
          </a:prstGeom>
        </p:spPr>
      </p:pic>
      <p:sp>
        <p:nvSpPr>
          <p:cNvPr id="34" name="Rectangle">
            <a:extLst>
              <a:ext uri="{FF2B5EF4-FFF2-40B4-BE49-F238E27FC236}">
                <a16:creationId xmlns:a16="http://schemas.microsoft.com/office/drawing/2014/main" id="{182DCB28-5F3F-E3D2-535E-7AE5116FE19B}"/>
              </a:ext>
            </a:extLst>
          </p:cNvPr>
          <p:cNvSpPr/>
          <p:nvPr/>
        </p:nvSpPr>
        <p:spPr>
          <a:xfrm>
            <a:off x="12579927" y="4625594"/>
            <a:ext cx="11603080" cy="1601207"/>
          </a:xfrm>
          <a:prstGeom prst="rect">
            <a:avLst/>
          </a:prstGeom>
          <a:noFill/>
          <a:ln w="12700" cap="flat">
            <a:noFill/>
            <a:miter lim="400000"/>
          </a:ln>
          <a:effectLst/>
        </p:spPr>
        <p:txBody>
          <a:bodyPr wrap="square" lIns="0" tIns="0" rIns="0" bIns="0" numCol="1" anchor="t">
            <a:noAutofit/>
          </a:bodyPr>
          <a:lstStyle/>
          <a:p>
            <a:pPr lvl="0" fontAlgn="base">
              <a:defRPr/>
            </a:pPr>
            <a:r>
              <a:rPr lang="ko-KR" altLang="en-US" sz="2400" dirty="0">
                <a:solidFill>
                  <a:srgbClr val="0F62FE"/>
                </a:solidFill>
              </a:rPr>
              <a:t>사용자 지정 </a:t>
            </a:r>
            <a:r>
              <a:rPr lang="ko-KR" altLang="en-US" sz="2400" dirty="0" err="1">
                <a:solidFill>
                  <a:srgbClr val="0F62FE"/>
                </a:solidFill>
              </a:rPr>
              <a:t>엔터티</a:t>
            </a:r>
            <a:r>
              <a:rPr lang="ko-KR" altLang="en-US" sz="2400" dirty="0">
                <a:solidFill>
                  <a:srgbClr val="0F62FE"/>
                </a:solidFill>
              </a:rPr>
              <a:t> 추출</a:t>
            </a:r>
            <a:endParaRPr kumimoji="0" lang="en-US" sz="2400" b="0" i="0" u="none" strike="noStrike" kern="1200" cap="none" spc="0" normalizeH="0" baseline="0" noProof="0" dirty="0">
              <a:ln>
                <a:noFill/>
              </a:ln>
              <a:solidFill>
                <a:srgbClr val="000000"/>
              </a:solidFill>
              <a:effectLst/>
              <a:uLnTx/>
              <a:uFillTx/>
              <a:latin typeface="IBM Plex Sans Light"/>
              <a:ea typeface="+mn-ea"/>
              <a:cs typeface="+mn-cs"/>
            </a:endParaRPr>
          </a:p>
          <a:p>
            <a:pPr lvl="0" fontAlgn="base">
              <a:defRPr/>
            </a:pPr>
            <a:r>
              <a:rPr lang="en-US" sz="2400" dirty="0">
                <a:solidFill>
                  <a:srgbClr val="000000"/>
                </a:solidFill>
              </a:rPr>
              <a:t>ML </a:t>
            </a:r>
            <a:r>
              <a:rPr lang="ko-KR" altLang="en-US" sz="2400" dirty="0">
                <a:solidFill>
                  <a:srgbClr val="000000"/>
                </a:solidFill>
              </a:rPr>
              <a:t>모델을 학습시켜 사용자가 지정한 엔티티를 빠르고 일관된 방식으로 추출하여 도메인 커스텀</a:t>
            </a:r>
            <a:r>
              <a:rPr lang="en-US" altLang="ko-KR" sz="2400" dirty="0">
                <a:solidFill>
                  <a:srgbClr val="000000"/>
                </a:solidFill>
              </a:rPr>
              <a:t> </a:t>
            </a:r>
            <a:r>
              <a:rPr lang="ko-KR" altLang="en-US" sz="2400" dirty="0">
                <a:solidFill>
                  <a:srgbClr val="000000"/>
                </a:solidFill>
              </a:rPr>
              <a:t>역량을 애플리케이션에 효과적으로 적용합니다</a:t>
            </a:r>
            <a:r>
              <a:rPr lang="en-US" altLang="ko-KR" sz="2400" dirty="0">
                <a:solidFill>
                  <a:srgbClr val="000000"/>
                </a:solidFill>
              </a:rPr>
              <a:t>.</a:t>
            </a:r>
            <a:r>
              <a:rPr lang="ko-KR" altLang="en-US" sz="2400" dirty="0">
                <a:solidFill>
                  <a:srgbClr val="000000"/>
                </a:solidFill>
              </a:rPr>
              <a:t> </a:t>
            </a:r>
            <a:endParaRPr kumimoji="0" lang="en-US" sz="2400" b="0" i="0" u="none" strike="noStrike" kern="1200" cap="none" spc="0" normalizeH="0" baseline="0" noProof="0" dirty="0">
              <a:ln>
                <a:noFill/>
              </a:ln>
              <a:solidFill>
                <a:srgbClr val="FFFFFF"/>
              </a:solidFill>
              <a:effectLst/>
              <a:uLnTx/>
              <a:uFillTx/>
              <a:latin typeface="IBM Plex Sans Light" panose="020B0403050203000203" pitchFamily="34" charset="0"/>
              <a:ea typeface="Helvetica Neue Medium"/>
              <a:cs typeface="Helvetica Neue Medium"/>
            </a:endParaRPr>
          </a:p>
        </p:txBody>
      </p:sp>
      <p:pic>
        <p:nvPicPr>
          <p:cNvPr id="35" name="Picture 34">
            <a:extLst>
              <a:ext uri="{FF2B5EF4-FFF2-40B4-BE49-F238E27FC236}">
                <a16:creationId xmlns:a16="http://schemas.microsoft.com/office/drawing/2014/main" id="{8998E4C3-A400-3BA6-F169-B8AB28E77A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09443" y="6858000"/>
            <a:ext cx="8804942" cy="3677358"/>
          </a:xfrm>
          <a:prstGeom prst="rect">
            <a:avLst/>
          </a:prstGeom>
        </p:spPr>
      </p:pic>
      <p:sp>
        <p:nvSpPr>
          <p:cNvPr id="36" name="Rectangle">
            <a:extLst>
              <a:ext uri="{FF2B5EF4-FFF2-40B4-BE49-F238E27FC236}">
                <a16:creationId xmlns:a16="http://schemas.microsoft.com/office/drawing/2014/main" id="{5F025E19-67AB-C25C-3157-CF0C3456B262}"/>
              </a:ext>
            </a:extLst>
          </p:cNvPr>
          <p:cNvSpPr/>
          <p:nvPr/>
        </p:nvSpPr>
        <p:spPr>
          <a:xfrm>
            <a:off x="2400994" y="11207565"/>
            <a:ext cx="7821840" cy="2508435"/>
          </a:xfrm>
          <a:prstGeom prst="rect">
            <a:avLst/>
          </a:prstGeom>
          <a:noFill/>
          <a:ln w="12700" cap="flat">
            <a:noFill/>
            <a:miter lim="400000"/>
          </a:ln>
          <a:effectLst/>
        </p:spPr>
        <p:txBody>
          <a:bodyPr wrap="square" lIns="0" tIns="0" rIns="0" bIns="0" numCol="1" anchor="t">
            <a:noAutofit/>
          </a:bodyPr>
          <a:lstStyle/>
          <a:p>
            <a:pPr lvl="0">
              <a:defRPr/>
            </a:pPr>
            <a:r>
              <a:rPr lang="ko-KR" altLang="en-US" sz="2400" dirty="0">
                <a:solidFill>
                  <a:srgbClr val="0F62FE"/>
                </a:solidFill>
                <a:latin typeface="IBM Plex Sans Light" panose="020B0403050203000203" pitchFamily="34" charset="0"/>
              </a:rPr>
              <a:t>테이블 검색</a:t>
            </a:r>
            <a:endParaRPr lang="en-US" altLang="ko-KR" sz="2400" dirty="0">
              <a:solidFill>
                <a:srgbClr val="0F62FE"/>
              </a:solidFill>
              <a:latin typeface="IBM Plex Sans Light" panose="020B0403050203000203" pitchFamily="34" charset="0"/>
            </a:endParaRPr>
          </a:p>
          <a:p>
            <a:pPr lvl="0">
              <a:defRPr/>
            </a:pPr>
            <a:r>
              <a:rPr lang="ko-KR" altLang="en-US" sz="2400" dirty="0">
                <a:solidFill>
                  <a:srgbClr val="000000"/>
                </a:solidFill>
                <a:latin typeface="IBM Plex Sans Light" panose="020B0403050203000203" pitchFamily="34" charset="0"/>
                <a:sym typeface="IBM Plex Sans"/>
              </a:rPr>
              <a:t>테이블에 표시되는 답변을 찾고 맥락을 유지하기 위해 테이블 구조를 유지합니다</a:t>
            </a:r>
            <a:r>
              <a:rPr lang="en-US" altLang="ko-KR" sz="2400" dirty="0">
                <a:solidFill>
                  <a:srgbClr val="000000"/>
                </a:solidFill>
                <a:latin typeface="IBM Plex Sans Light" panose="020B0403050203000203" pitchFamily="34" charset="0"/>
                <a:sym typeface="IBM Plex Sans"/>
              </a:rPr>
              <a:t>.</a:t>
            </a:r>
            <a:endParaRPr kumimoji="0" lang="en-US" sz="2400" b="0" i="0" u="none" strike="noStrike" kern="1200" cap="none" spc="0" normalizeH="0" baseline="0" noProof="0" dirty="0">
              <a:ln>
                <a:noFill/>
              </a:ln>
              <a:solidFill>
                <a:srgbClr val="FFFFFF"/>
              </a:solidFill>
              <a:effectLst/>
              <a:uLnTx/>
              <a:uFillTx/>
              <a:latin typeface="IBM Plex Sans Light" panose="020B0403050203000203" pitchFamily="34" charset="0"/>
              <a:ea typeface="Helvetica Neue Medium"/>
              <a:cs typeface="Helvetica Neue Medium"/>
            </a:endParaRPr>
          </a:p>
        </p:txBody>
      </p:sp>
      <p:grpSp>
        <p:nvGrpSpPr>
          <p:cNvPr id="37" name="Group 36">
            <a:extLst>
              <a:ext uri="{FF2B5EF4-FFF2-40B4-BE49-F238E27FC236}">
                <a16:creationId xmlns:a16="http://schemas.microsoft.com/office/drawing/2014/main" id="{443B7DDA-2CDB-AE4D-5B93-1EE6DE3FD29C}"/>
              </a:ext>
            </a:extLst>
          </p:cNvPr>
          <p:cNvGrpSpPr/>
          <p:nvPr/>
        </p:nvGrpSpPr>
        <p:grpSpPr>
          <a:xfrm>
            <a:off x="12809911" y="6723383"/>
            <a:ext cx="7509685" cy="5874496"/>
            <a:chOff x="1161004" y="1258787"/>
            <a:chExt cx="9356999" cy="5359400"/>
          </a:xfrm>
        </p:grpSpPr>
        <p:pic>
          <p:nvPicPr>
            <p:cNvPr id="38" name="Picture 37">
              <a:extLst>
                <a:ext uri="{FF2B5EF4-FFF2-40B4-BE49-F238E27FC236}">
                  <a16:creationId xmlns:a16="http://schemas.microsoft.com/office/drawing/2014/main" id="{1113892F-B5C0-3403-4745-A246E2D78EB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161004" y="1258787"/>
              <a:ext cx="9356999" cy="5359400"/>
            </a:xfrm>
            <a:prstGeom prst="rect">
              <a:avLst/>
            </a:prstGeom>
          </p:spPr>
        </p:pic>
        <p:sp>
          <p:nvSpPr>
            <p:cNvPr id="39" name="Rectangle 38">
              <a:extLst>
                <a:ext uri="{FF2B5EF4-FFF2-40B4-BE49-F238E27FC236}">
                  <a16:creationId xmlns:a16="http://schemas.microsoft.com/office/drawing/2014/main" id="{60F72689-B8DE-E6FB-7845-2E80EDDC4A7B}"/>
                </a:ext>
              </a:extLst>
            </p:cNvPr>
            <p:cNvSpPr/>
            <p:nvPr/>
          </p:nvSpPr>
          <p:spPr bwMode="auto">
            <a:xfrm>
              <a:off x="1333885" y="4356752"/>
              <a:ext cx="1453920" cy="156117"/>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2000" tIns="72000" rIns="72000" bIns="72000" numCol="1" rtlCol="0" anchor="t" anchorCtr="0" compatLnSpc="1">
              <a:prstTxWarp prst="textNoShape">
                <a:avLst/>
              </a:prstTxWarp>
            </a:bodyPr>
            <a:lstStyle/>
            <a:p>
              <a:pPr marL="0" marR="0" lvl="0" indent="0" algn="l" defTabSz="137198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pic>
        <p:nvPicPr>
          <p:cNvPr id="40" name="Picture 39">
            <a:extLst>
              <a:ext uri="{FF2B5EF4-FFF2-40B4-BE49-F238E27FC236}">
                <a16:creationId xmlns:a16="http://schemas.microsoft.com/office/drawing/2014/main" id="{8CEAD640-7DA5-28FE-7D05-DF51CB4D392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4226379" y="7588034"/>
            <a:ext cx="6065309" cy="3442251"/>
          </a:xfrm>
          <a:prstGeom prst="rect">
            <a:avLst/>
          </a:prstGeom>
        </p:spPr>
      </p:pic>
      <p:sp>
        <p:nvSpPr>
          <p:cNvPr id="41" name="Rectangle">
            <a:extLst>
              <a:ext uri="{FF2B5EF4-FFF2-40B4-BE49-F238E27FC236}">
                <a16:creationId xmlns:a16="http://schemas.microsoft.com/office/drawing/2014/main" id="{9E1516C1-6DF6-A6C6-5479-498B3DFB6468}"/>
              </a:ext>
            </a:extLst>
          </p:cNvPr>
          <p:cNvSpPr/>
          <p:nvPr/>
        </p:nvSpPr>
        <p:spPr>
          <a:xfrm>
            <a:off x="20647236" y="6858000"/>
            <a:ext cx="3535771" cy="6514342"/>
          </a:xfrm>
          <a:prstGeom prst="rect">
            <a:avLst/>
          </a:prstGeom>
          <a:noFill/>
          <a:ln w="12700" cap="flat">
            <a:noFill/>
            <a:miter lim="400000"/>
          </a:ln>
          <a:effectLst/>
        </p:spPr>
        <p:txBody>
          <a:bodyPr wrap="square" lIns="0" tIns="0" rIns="0" bIns="0" numCol="1" anchor="t">
            <a:no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F62FE"/>
                </a:solidFill>
                <a:effectLst/>
                <a:uLnTx/>
                <a:uFillTx/>
                <a:latin typeface="IBM Plex Sans Light" panose="020B0403050203000203" pitchFamily="34" charset="0"/>
                <a:ea typeface="+mn-ea"/>
                <a:cs typeface="+mn-cs"/>
                <a:sym typeface="IBM Plex Sans"/>
              </a:rPr>
              <a:t>Facet Navigation</a:t>
            </a:r>
          </a:p>
          <a:p>
            <a:pPr lvl="0">
              <a:defRPr/>
            </a:pPr>
            <a:r>
              <a:rPr lang="ko-KR" altLang="en-US" sz="2400" dirty="0">
                <a:solidFill>
                  <a:srgbClr val="000000"/>
                </a:solidFill>
                <a:latin typeface="IBM Plex Sans Light" panose="020B0403050203000203" pitchFamily="34" charset="0"/>
                <a:sym typeface="IBM Plex Sans"/>
              </a:rPr>
              <a:t>작업에 대한 관련 정보가 있는 문서만 필터링합니다</a:t>
            </a:r>
            <a:r>
              <a:rPr lang="en-US" altLang="ko-KR" sz="2400" dirty="0">
                <a:solidFill>
                  <a:srgbClr val="000000"/>
                </a:solidFill>
                <a:latin typeface="IBM Plex Sans Light" panose="020B0403050203000203" pitchFamily="34" charset="0"/>
                <a:sym typeface="IBM Plex Sans"/>
              </a:rPr>
              <a:t>.</a:t>
            </a:r>
          </a:p>
          <a:p>
            <a:pPr lvl="0">
              <a:defRPr/>
            </a:pPr>
            <a:r>
              <a:rPr lang="ko-KR" altLang="en-US" sz="2400" dirty="0">
                <a:solidFill>
                  <a:srgbClr val="000000"/>
                </a:solidFill>
                <a:latin typeface="IBM Plex Sans Light" panose="020B0403050203000203" pitchFamily="34" charset="0"/>
                <a:sym typeface="IBM Plex Sans"/>
              </a:rPr>
              <a:t>모델 예측을 시각화하고 </a:t>
            </a:r>
            <a:r>
              <a:rPr lang="ko-KR" altLang="en-US" sz="2400" dirty="0" err="1">
                <a:solidFill>
                  <a:srgbClr val="000000"/>
                </a:solidFill>
                <a:latin typeface="IBM Plex Sans Light" panose="020B0403050203000203" pitchFamily="34" charset="0"/>
                <a:sym typeface="IBM Plex Sans"/>
              </a:rPr>
              <a:t>툴링</a:t>
            </a:r>
            <a:r>
              <a:rPr lang="ko-KR" altLang="en-US" sz="2400" dirty="0">
                <a:solidFill>
                  <a:srgbClr val="000000"/>
                </a:solidFill>
                <a:latin typeface="IBM Plex Sans Light" panose="020B0403050203000203" pitchFamily="34" charset="0"/>
                <a:sym typeface="IBM Plex Sans"/>
              </a:rPr>
              <a:t> </a:t>
            </a:r>
            <a:r>
              <a:rPr lang="en-US" sz="2400" dirty="0">
                <a:solidFill>
                  <a:srgbClr val="000000"/>
                </a:solidFill>
                <a:latin typeface="IBM Plex Sans Light" panose="020B0403050203000203" pitchFamily="34" charset="0"/>
                <a:sym typeface="IBM Plex Sans"/>
              </a:rPr>
              <a:t>UI</a:t>
            </a:r>
            <a:r>
              <a:rPr lang="ko-KR" altLang="en-US" sz="2400" dirty="0">
                <a:solidFill>
                  <a:srgbClr val="000000"/>
                </a:solidFill>
                <a:latin typeface="IBM Plex Sans Light" panose="020B0403050203000203" pitchFamily="34" charset="0"/>
                <a:sym typeface="IBM Plex Sans"/>
              </a:rPr>
              <a:t>에서 원본 문서의 맥락상에서 증거를 확인합니다</a:t>
            </a:r>
            <a:r>
              <a:rPr lang="en-US" altLang="ko-KR" sz="2400" dirty="0">
                <a:solidFill>
                  <a:srgbClr val="000000"/>
                </a:solidFill>
                <a:latin typeface="IBM Plex Sans Light" panose="020B0403050203000203" pitchFamily="34" charset="0"/>
                <a:sym typeface="IBM Plex Sans"/>
              </a:rPr>
              <a:t>.</a:t>
            </a:r>
            <a:r>
              <a:rPr lang="en-US" sz="2400" dirty="0">
                <a:solidFill>
                  <a:srgbClr val="000000"/>
                </a:solidFill>
                <a:latin typeface="IBM Plex Sans Light" panose="020B0403050203000203" pitchFamily="34" charset="0"/>
                <a:sym typeface="IBM Plex Sans"/>
              </a:rPr>
              <a:t> JSON </a:t>
            </a:r>
            <a:r>
              <a:rPr lang="ko-KR" altLang="en-US" sz="2400" dirty="0">
                <a:solidFill>
                  <a:srgbClr val="000000"/>
                </a:solidFill>
                <a:latin typeface="IBM Plex Sans Light" panose="020B0403050203000203" pitchFamily="34" charset="0"/>
                <a:sym typeface="IBM Plex Sans"/>
              </a:rPr>
              <a:t>뷰에서 모델 예측</a:t>
            </a:r>
            <a:r>
              <a:rPr lang="en-US" altLang="ko-KR" sz="2400" dirty="0">
                <a:solidFill>
                  <a:srgbClr val="000000"/>
                </a:solidFill>
                <a:latin typeface="IBM Plex Sans Light" panose="020B0403050203000203" pitchFamily="34" charset="0"/>
                <a:sym typeface="IBM Plex Sans"/>
              </a:rPr>
              <a:t>, </a:t>
            </a:r>
            <a:r>
              <a:rPr lang="ko-KR" altLang="en-US" sz="2400" dirty="0">
                <a:solidFill>
                  <a:srgbClr val="000000"/>
                </a:solidFill>
                <a:latin typeface="IBM Plex Sans Light" panose="020B0403050203000203" pitchFamily="34" charset="0"/>
                <a:sym typeface="IBM Plex Sans"/>
              </a:rPr>
              <a:t>신뢰도 및 기타 메타데이터를 검증합니다</a:t>
            </a:r>
            <a:r>
              <a:rPr lang="en-US" altLang="ko-KR" sz="2400" dirty="0">
                <a:solidFill>
                  <a:srgbClr val="000000"/>
                </a:solidFill>
                <a:latin typeface="IBM Plex Sans Light" panose="020B0403050203000203" pitchFamily="34" charset="0"/>
                <a:sym typeface="IBM Plex Sans"/>
              </a:rPr>
              <a:t>.</a:t>
            </a:r>
            <a:r>
              <a:rPr lang="ko-KR" altLang="en-US" sz="2400" dirty="0">
                <a:solidFill>
                  <a:srgbClr val="000000"/>
                </a:solidFill>
                <a:latin typeface="IBM Plex Sans Light" panose="020B0403050203000203" pitchFamily="34" charset="0"/>
                <a:sym typeface="IBM Plex Sans"/>
              </a:rPr>
              <a:t> </a:t>
            </a:r>
            <a:endParaRPr kumimoji="0" lang="en-US" sz="2400" b="0" i="0" u="none" strike="noStrike" kern="1200" cap="none" spc="0" normalizeH="0" baseline="0" noProof="0" dirty="0">
              <a:ln>
                <a:noFill/>
              </a:ln>
              <a:solidFill>
                <a:srgbClr val="FFFFFF"/>
              </a:solidFill>
              <a:effectLst/>
              <a:uLnTx/>
              <a:uFillTx/>
              <a:latin typeface="IBM Plex Sans Light" panose="020B0403050203000203" pitchFamily="34" charset="0"/>
              <a:ea typeface="Helvetica Neue Medium"/>
              <a:cs typeface="Helvetica Neue Medium"/>
            </a:endParaRPr>
          </a:p>
        </p:txBody>
      </p:sp>
      <p:pic>
        <p:nvPicPr>
          <p:cNvPr id="5" name="Picture 4" descr="Graphical user interface, text, application&#10;&#10;Description automatically generated">
            <a:extLst>
              <a:ext uri="{FF2B5EF4-FFF2-40B4-BE49-F238E27FC236}">
                <a16:creationId xmlns:a16="http://schemas.microsoft.com/office/drawing/2014/main" id="{A994AC3C-1A2E-CA1D-B2FD-D503B153F3AB}"/>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5087697" y="318885"/>
            <a:ext cx="6278783" cy="4031562"/>
          </a:xfrm>
          <a:prstGeom prst="rect">
            <a:avLst/>
          </a:prstGeom>
        </p:spPr>
      </p:pic>
      <p:sp>
        <p:nvSpPr>
          <p:cNvPr id="2" name="TextBox 1">
            <a:extLst>
              <a:ext uri="{FF2B5EF4-FFF2-40B4-BE49-F238E27FC236}">
                <a16:creationId xmlns:a16="http://schemas.microsoft.com/office/drawing/2014/main" id="{1A3377D4-34A0-5BB8-CCEC-4C9AB67C8162}"/>
              </a:ext>
            </a:extLst>
          </p:cNvPr>
          <p:cNvSpPr txBox="1"/>
          <p:nvPr/>
        </p:nvSpPr>
        <p:spPr>
          <a:xfrm>
            <a:off x="566928" y="-292608"/>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444465" marR="0" lvl="0" indent="-446749" algn="l" defTabSz="2438400"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Tree>
    <p:extLst>
      <p:ext uri="{BB962C8B-B14F-4D97-AF65-F5344CB8AC3E}">
        <p14:creationId xmlns:p14="http://schemas.microsoft.com/office/powerpoint/2010/main" val="138488109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50F105-9A42-A155-DA83-0992930B392E}"/>
              </a:ext>
            </a:extLst>
          </p:cNvPr>
          <p:cNvSpPr/>
          <p:nvPr/>
        </p:nvSpPr>
        <p:spPr bwMode="auto">
          <a:xfrm>
            <a:off x="12287434" y="-40908"/>
            <a:ext cx="12193587"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4" name="Freeform 3">
            <a:extLst>
              <a:ext uri="{FF2B5EF4-FFF2-40B4-BE49-F238E27FC236}">
                <a16:creationId xmlns:a16="http://schemas.microsoft.com/office/drawing/2014/main" id="{287C5DA3-06C0-18DA-388B-9B4D1E454EBE}"/>
              </a:ext>
            </a:extLst>
          </p:cNvPr>
          <p:cNvSpPr/>
          <p:nvPr/>
        </p:nvSpPr>
        <p:spPr>
          <a:xfrm>
            <a:off x="17473534" y="1007747"/>
            <a:ext cx="3928614" cy="4369676"/>
          </a:xfrm>
          <a:custGeom>
            <a:avLst/>
            <a:gdLst>
              <a:gd name="connsiteX0" fmla="*/ 0 w 836088"/>
              <a:gd name="connsiteY0" fmla="*/ 363699 h 727397"/>
              <a:gd name="connsiteX1" fmla="*/ 181849 w 836088"/>
              <a:gd name="connsiteY1" fmla="*/ 0 h 727397"/>
              <a:gd name="connsiteX2" fmla="*/ 654239 w 836088"/>
              <a:gd name="connsiteY2" fmla="*/ 0 h 727397"/>
              <a:gd name="connsiteX3" fmla="*/ 836088 w 836088"/>
              <a:gd name="connsiteY3" fmla="*/ 363699 h 727397"/>
              <a:gd name="connsiteX4" fmla="*/ 654239 w 836088"/>
              <a:gd name="connsiteY4" fmla="*/ 727397 h 727397"/>
              <a:gd name="connsiteX5" fmla="*/ 181849 w 836088"/>
              <a:gd name="connsiteY5" fmla="*/ 727397 h 727397"/>
              <a:gd name="connsiteX6" fmla="*/ 0 w 836088"/>
              <a:gd name="connsiteY6" fmla="*/ 363699 h 72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6088" h="727397">
                <a:moveTo>
                  <a:pt x="418043" y="0"/>
                </a:moveTo>
                <a:lnTo>
                  <a:pt x="836087" y="158209"/>
                </a:lnTo>
                <a:lnTo>
                  <a:pt x="836087" y="569188"/>
                </a:lnTo>
                <a:lnTo>
                  <a:pt x="418043" y="727397"/>
                </a:lnTo>
                <a:lnTo>
                  <a:pt x="1" y="569188"/>
                </a:lnTo>
                <a:lnTo>
                  <a:pt x="1" y="158209"/>
                </a:lnTo>
                <a:lnTo>
                  <a:pt x="418043" y="0"/>
                </a:lnTo>
                <a:close/>
              </a:path>
            </a:pathLst>
          </a:custGeom>
          <a:solidFill>
            <a:schemeClr val="bg1"/>
          </a:solidFill>
          <a:ln w="19050">
            <a:solidFill>
              <a:schemeClr val="accent1"/>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363235" tIns="408403" rIns="363237" bIns="408400" numCol="1" spcCol="1270" anchor="ctr" anchorCtr="0">
            <a:noAutofit/>
          </a:bodyPr>
          <a:lstStyle/>
          <a:p>
            <a:pPr algn="ctr" defTabSz="711209">
              <a:lnSpc>
                <a:spcPct val="110000"/>
              </a:lnSpc>
              <a:spcBef>
                <a:spcPct val="0"/>
              </a:spcBef>
              <a:spcAft>
                <a:spcPct val="35000"/>
              </a:spcAft>
            </a:pPr>
            <a:r>
              <a:rPr lang="ko-KR" altLang="en-US" dirty="0">
                <a:solidFill>
                  <a:schemeClr val="accent1"/>
                </a:solidFill>
                <a:latin typeface="IBM Plex Sans Light" panose="020B0403050203000203" pitchFamily="34" charset="0"/>
                <a:cs typeface="IBM Plex Sans Light" panose="020B0403050203000203" pitchFamily="34" charset="0"/>
              </a:rPr>
              <a:t>엔터프라이즈 </a:t>
            </a:r>
            <a:r>
              <a:rPr lang="ko-KR" altLang="en-US" dirty="0" err="1">
                <a:solidFill>
                  <a:schemeClr val="accent1"/>
                </a:solidFill>
                <a:latin typeface="IBM Plex Sans Light" panose="020B0403050203000203" pitchFamily="34" charset="0"/>
                <a:cs typeface="IBM Plex Sans Light" panose="020B0403050203000203" pitchFamily="34" charset="0"/>
              </a:rPr>
              <a:t>서치</a:t>
            </a:r>
            <a:r>
              <a:rPr lang="ko-KR" altLang="en-US" dirty="0">
                <a:solidFill>
                  <a:schemeClr val="accent1"/>
                </a:solidFill>
                <a:latin typeface="IBM Plex Sans Light" panose="020B0403050203000203" pitchFamily="34" charset="0"/>
                <a:cs typeface="IBM Plex Sans Light" panose="020B0403050203000203" pitchFamily="34" charset="0"/>
              </a:rPr>
              <a:t> 구축</a:t>
            </a:r>
            <a:endParaRPr lang="en-US" dirty="0">
              <a:solidFill>
                <a:schemeClr val="accent1"/>
              </a:solidFill>
              <a:latin typeface="IBM Plex Sans Light" panose="020B0403050203000203" pitchFamily="34" charset="0"/>
              <a:cs typeface="IBM Plex Sans Light" panose="020B0403050203000203" pitchFamily="34" charset="0"/>
            </a:endParaRPr>
          </a:p>
        </p:txBody>
      </p:sp>
      <p:sp>
        <p:nvSpPr>
          <p:cNvPr id="7" name="Freeform 6">
            <a:extLst>
              <a:ext uri="{FF2B5EF4-FFF2-40B4-BE49-F238E27FC236}">
                <a16:creationId xmlns:a16="http://schemas.microsoft.com/office/drawing/2014/main" id="{77ED28E1-A8FA-06D1-4135-D77AFA60C4CD}"/>
              </a:ext>
            </a:extLst>
          </p:cNvPr>
          <p:cNvSpPr/>
          <p:nvPr/>
        </p:nvSpPr>
        <p:spPr>
          <a:xfrm>
            <a:off x="13217089" y="1007747"/>
            <a:ext cx="3928614" cy="4369676"/>
          </a:xfrm>
          <a:custGeom>
            <a:avLst/>
            <a:gdLst>
              <a:gd name="connsiteX0" fmla="*/ 0 w 836088"/>
              <a:gd name="connsiteY0" fmla="*/ 363699 h 727397"/>
              <a:gd name="connsiteX1" fmla="*/ 181849 w 836088"/>
              <a:gd name="connsiteY1" fmla="*/ 0 h 727397"/>
              <a:gd name="connsiteX2" fmla="*/ 654239 w 836088"/>
              <a:gd name="connsiteY2" fmla="*/ 0 h 727397"/>
              <a:gd name="connsiteX3" fmla="*/ 836088 w 836088"/>
              <a:gd name="connsiteY3" fmla="*/ 363699 h 727397"/>
              <a:gd name="connsiteX4" fmla="*/ 654239 w 836088"/>
              <a:gd name="connsiteY4" fmla="*/ 727397 h 727397"/>
              <a:gd name="connsiteX5" fmla="*/ 181849 w 836088"/>
              <a:gd name="connsiteY5" fmla="*/ 727397 h 727397"/>
              <a:gd name="connsiteX6" fmla="*/ 0 w 836088"/>
              <a:gd name="connsiteY6" fmla="*/ 363699 h 72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6088" h="727397">
                <a:moveTo>
                  <a:pt x="418043" y="0"/>
                </a:moveTo>
                <a:lnTo>
                  <a:pt x="836087" y="158209"/>
                </a:lnTo>
                <a:lnTo>
                  <a:pt x="836087" y="569188"/>
                </a:lnTo>
                <a:lnTo>
                  <a:pt x="418043" y="727397"/>
                </a:lnTo>
                <a:lnTo>
                  <a:pt x="1" y="569188"/>
                </a:lnTo>
                <a:lnTo>
                  <a:pt x="1" y="158209"/>
                </a:lnTo>
                <a:lnTo>
                  <a:pt x="418043" y="0"/>
                </a:lnTo>
                <a:close/>
              </a:path>
            </a:pathLst>
          </a:custGeom>
          <a:solidFill>
            <a:schemeClr val="bg1"/>
          </a:solidFill>
          <a:ln w="19050">
            <a:solidFill>
              <a:schemeClr val="accent1"/>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363235" tIns="408403" rIns="363237" bIns="408400" numCol="1" spcCol="1270" anchor="ctr" anchorCtr="0">
            <a:noAutofit/>
          </a:bodyPr>
          <a:lstStyle/>
          <a:p>
            <a:pPr algn="ctr" defTabSz="711209">
              <a:lnSpc>
                <a:spcPct val="110000"/>
              </a:lnSpc>
              <a:spcBef>
                <a:spcPct val="0"/>
              </a:spcBef>
              <a:spcAft>
                <a:spcPct val="35000"/>
              </a:spcAft>
            </a:pPr>
            <a:r>
              <a:rPr lang="ko-KR" altLang="en-US" dirty="0">
                <a:solidFill>
                  <a:schemeClr val="accent1"/>
                </a:solidFill>
                <a:latin typeface="IBM Plex Sans Light" panose="020B0403050203000203" pitchFamily="34" charset="0"/>
                <a:cs typeface="IBM Plex Sans Light" panose="020B0403050203000203" pitchFamily="34" charset="0"/>
              </a:rPr>
              <a:t>엔터프라이즈 </a:t>
            </a:r>
            <a:r>
              <a:rPr lang="ko-KR" altLang="en-US" dirty="0" err="1">
                <a:solidFill>
                  <a:schemeClr val="accent1"/>
                </a:solidFill>
                <a:latin typeface="IBM Plex Sans Light" panose="020B0403050203000203" pitchFamily="34" charset="0"/>
                <a:cs typeface="IBM Plex Sans Light" panose="020B0403050203000203" pitchFamily="34" charset="0"/>
              </a:rPr>
              <a:t>옴니</a:t>
            </a:r>
            <a:r>
              <a:rPr lang="ko-KR" altLang="en-US" dirty="0">
                <a:solidFill>
                  <a:schemeClr val="accent1"/>
                </a:solidFill>
                <a:latin typeface="IBM Plex Sans Light" panose="020B0403050203000203" pitchFamily="34" charset="0"/>
                <a:cs typeface="IBM Plex Sans Light" panose="020B0403050203000203" pitchFamily="34" charset="0"/>
              </a:rPr>
              <a:t> 채널 어시스턴트 구축</a:t>
            </a:r>
            <a:endParaRPr lang="en-US" dirty="0">
              <a:solidFill>
                <a:schemeClr val="accent1"/>
              </a:solidFill>
              <a:latin typeface="IBM Plex Sans Light" panose="020B0403050203000203" pitchFamily="34" charset="0"/>
              <a:cs typeface="IBM Plex Sans Light" panose="020B0403050203000203" pitchFamily="34" charset="0"/>
            </a:endParaRPr>
          </a:p>
        </p:txBody>
      </p:sp>
      <p:sp>
        <p:nvSpPr>
          <p:cNvPr id="10" name="Freeform 9">
            <a:extLst>
              <a:ext uri="{FF2B5EF4-FFF2-40B4-BE49-F238E27FC236}">
                <a16:creationId xmlns:a16="http://schemas.microsoft.com/office/drawing/2014/main" id="{8EEF78AC-C5B9-B5E0-C7CE-4D6CA2DA363E}"/>
              </a:ext>
            </a:extLst>
          </p:cNvPr>
          <p:cNvSpPr/>
          <p:nvPr/>
        </p:nvSpPr>
        <p:spPr>
          <a:xfrm>
            <a:off x="15390012" y="4699493"/>
            <a:ext cx="3928614" cy="4369676"/>
          </a:xfrm>
          <a:custGeom>
            <a:avLst/>
            <a:gdLst>
              <a:gd name="connsiteX0" fmla="*/ 0 w 836088"/>
              <a:gd name="connsiteY0" fmla="*/ 363699 h 727397"/>
              <a:gd name="connsiteX1" fmla="*/ 181849 w 836088"/>
              <a:gd name="connsiteY1" fmla="*/ 0 h 727397"/>
              <a:gd name="connsiteX2" fmla="*/ 654239 w 836088"/>
              <a:gd name="connsiteY2" fmla="*/ 0 h 727397"/>
              <a:gd name="connsiteX3" fmla="*/ 836088 w 836088"/>
              <a:gd name="connsiteY3" fmla="*/ 363699 h 727397"/>
              <a:gd name="connsiteX4" fmla="*/ 654239 w 836088"/>
              <a:gd name="connsiteY4" fmla="*/ 727397 h 727397"/>
              <a:gd name="connsiteX5" fmla="*/ 181849 w 836088"/>
              <a:gd name="connsiteY5" fmla="*/ 727397 h 727397"/>
              <a:gd name="connsiteX6" fmla="*/ 0 w 836088"/>
              <a:gd name="connsiteY6" fmla="*/ 363699 h 72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6088" h="727397">
                <a:moveTo>
                  <a:pt x="418043" y="0"/>
                </a:moveTo>
                <a:lnTo>
                  <a:pt x="836087" y="158209"/>
                </a:lnTo>
                <a:lnTo>
                  <a:pt x="836087" y="569188"/>
                </a:lnTo>
                <a:lnTo>
                  <a:pt x="418043" y="727397"/>
                </a:lnTo>
                <a:lnTo>
                  <a:pt x="1" y="569188"/>
                </a:lnTo>
                <a:lnTo>
                  <a:pt x="1" y="158209"/>
                </a:lnTo>
                <a:lnTo>
                  <a:pt x="418043" y="0"/>
                </a:lnTo>
                <a:close/>
              </a:path>
            </a:pathLst>
          </a:custGeom>
          <a:solidFill>
            <a:schemeClr val="bg1"/>
          </a:solidFill>
          <a:ln w="19050">
            <a:solidFill>
              <a:schemeClr val="accent1"/>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363235" tIns="408403" rIns="363237" bIns="408400" numCol="1" spcCol="1270" anchor="ctr" anchorCtr="0">
            <a:noAutofit/>
          </a:bodyPr>
          <a:lstStyle/>
          <a:p>
            <a:pPr algn="ctr" defTabSz="711209">
              <a:lnSpc>
                <a:spcPct val="110000"/>
              </a:lnSpc>
              <a:spcBef>
                <a:spcPct val="0"/>
              </a:spcBef>
              <a:spcAft>
                <a:spcPct val="35000"/>
              </a:spcAft>
            </a:pPr>
            <a:r>
              <a:rPr lang="ko-KR" altLang="en-US" dirty="0">
                <a:solidFill>
                  <a:schemeClr val="accent1"/>
                </a:solidFill>
                <a:latin typeface="IBM Plex Sans Light" panose="020B0403050203000203" pitchFamily="34" charset="0"/>
                <a:cs typeface="IBM Plex Sans Light" panose="020B0403050203000203" pitchFamily="34" charset="0"/>
              </a:rPr>
              <a:t>윤리적 </a:t>
            </a:r>
            <a:r>
              <a:rPr lang="en-US" dirty="0">
                <a:solidFill>
                  <a:schemeClr val="accent1"/>
                </a:solidFill>
                <a:latin typeface="IBM Plex Sans Light" panose="020B0403050203000203" pitchFamily="34" charset="0"/>
                <a:cs typeface="IBM Plex Sans Light" panose="020B0403050203000203" pitchFamily="34" charset="0"/>
              </a:rPr>
              <a:t>AI</a:t>
            </a:r>
            <a:r>
              <a:rPr lang="ko-KR" altLang="en-US" dirty="0">
                <a:solidFill>
                  <a:schemeClr val="accent1"/>
                </a:solidFill>
                <a:latin typeface="IBM Plex Sans Light" panose="020B0403050203000203" pitchFamily="34" charset="0"/>
                <a:cs typeface="IBM Plex Sans Light" panose="020B0403050203000203" pitchFamily="34" charset="0"/>
              </a:rPr>
              <a:t>가 제품의 핵심에</a:t>
            </a:r>
            <a:endParaRPr lang="en-US" dirty="0">
              <a:solidFill>
                <a:schemeClr val="accent1"/>
              </a:solidFill>
              <a:latin typeface="IBM Plex Sans Light" panose="020B0403050203000203" pitchFamily="34" charset="0"/>
              <a:cs typeface="IBM Plex Sans Light" panose="020B0403050203000203" pitchFamily="34" charset="0"/>
            </a:endParaRPr>
          </a:p>
        </p:txBody>
      </p:sp>
      <p:sp>
        <p:nvSpPr>
          <p:cNvPr id="13" name="Freeform 12">
            <a:extLst>
              <a:ext uri="{FF2B5EF4-FFF2-40B4-BE49-F238E27FC236}">
                <a16:creationId xmlns:a16="http://schemas.microsoft.com/office/drawing/2014/main" id="{33292C72-FC55-03C3-B2B2-C9523A9DCAB2}"/>
              </a:ext>
            </a:extLst>
          </p:cNvPr>
          <p:cNvSpPr/>
          <p:nvPr/>
        </p:nvSpPr>
        <p:spPr>
          <a:xfrm>
            <a:off x="19588422" y="4699493"/>
            <a:ext cx="3928614" cy="4369676"/>
          </a:xfrm>
          <a:custGeom>
            <a:avLst/>
            <a:gdLst>
              <a:gd name="connsiteX0" fmla="*/ 0 w 836088"/>
              <a:gd name="connsiteY0" fmla="*/ 363699 h 727397"/>
              <a:gd name="connsiteX1" fmla="*/ 181849 w 836088"/>
              <a:gd name="connsiteY1" fmla="*/ 0 h 727397"/>
              <a:gd name="connsiteX2" fmla="*/ 654239 w 836088"/>
              <a:gd name="connsiteY2" fmla="*/ 0 h 727397"/>
              <a:gd name="connsiteX3" fmla="*/ 836088 w 836088"/>
              <a:gd name="connsiteY3" fmla="*/ 363699 h 727397"/>
              <a:gd name="connsiteX4" fmla="*/ 654239 w 836088"/>
              <a:gd name="connsiteY4" fmla="*/ 727397 h 727397"/>
              <a:gd name="connsiteX5" fmla="*/ 181849 w 836088"/>
              <a:gd name="connsiteY5" fmla="*/ 727397 h 727397"/>
              <a:gd name="connsiteX6" fmla="*/ 0 w 836088"/>
              <a:gd name="connsiteY6" fmla="*/ 363699 h 72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6088" h="727397">
                <a:moveTo>
                  <a:pt x="418043" y="0"/>
                </a:moveTo>
                <a:lnTo>
                  <a:pt x="836087" y="158209"/>
                </a:lnTo>
                <a:lnTo>
                  <a:pt x="836087" y="569188"/>
                </a:lnTo>
                <a:lnTo>
                  <a:pt x="418043" y="727397"/>
                </a:lnTo>
                <a:lnTo>
                  <a:pt x="1" y="569188"/>
                </a:lnTo>
                <a:lnTo>
                  <a:pt x="1" y="158209"/>
                </a:lnTo>
                <a:lnTo>
                  <a:pt x="418043" y="0"/>
                </a:lnTo>
                <a:close/>
              </a:path>
            </a:pathLst>
          </a:custGeom>
          <a:solidFill>
            <a:schemeClr val="bg1"/>
          </a:solidFill>
          <a:ln w="19050">
            <a:solidFill>
              <a:schemeClr val="accent1"/>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363235" tIns="408403" rIns="363237" bIns="408400" numCol="1" spcCol="1270" anchor="ctr" anchorCtr="0">
            <a:noAutofit/>
          </a:bodyPr>
          <a:lstStyle/>
          <a:p>
            <a:pPr algn="ctr" defTabSz="711209">
              <a:lnSpc>
                <a:spcPct val="110000"/>
              </a:lnSpc>
              <a:spcBef>
                <a:spcPct val="0"/>
              </a:spcBef>
              <a:spcAft>
                <a:spcPct val="35000"/>
              </a:spcAft>
            </a:pPr>
            <a:r>
              <a:rPr lang="ko-KR" altLang="en-US" dirty="0" err="1">
                <a:solidFill>
                  <a:schemeClr val="accent1"/>
                </a:solidFill>
                <a:latin typeface="IBM Plex Sans Light" panose="020B0403050203000203" pitchFamily="34" charset="0"/>
                <a:cs typeface="IBM Plex Sans Light" panose="020B0403050203000203" pitchFamily="34" charset="0"/>
              </a:rPr>
              <a:t>라지</a:t>
            </a:r>
            <a:r>
              <a:rPr lang="ko-KR" altLang="en-US" dirty="0">
                <a:solidFill>
                  <a:schemeClr val="accent1"/>
                </a:solidFill>
                <a:latin typeface="IBM Plex Sans Light" panose="020B0403050203000203" pitchFamily="34" charset="0"/>
                <a:cs typeface="IBM Plex Sans Light" panose="020B0403050203000203" pitchFamily="34" charset="0"/>
              </a:rPr>
              <a:t> 랭귀지 모델에 액세스</a:t>
            </a:r>
            <a:endParaRPr lang="en-US" dirty="0">
              <a:solidFill>
                <a:schemeClr val="accent1"/>
              </a:solidFill>
              <a:latin typeface="IBM Plex Sans Light" panose="020B0403050203000203" pitchFamily="34" charset="0"/>
              <a:cs typeface="IBM Plex Sans Light" panose="020B0403050203000203" pitchFamily="34" charset="0"/>
            </a:endParaRPr>
          </a:p>
        </p:txBody>
      </p:sp>
      <p:sp>
        <p:nvSpPr>
          <p:cNvPr id="16" name="Freeform 15">
            <a:extLst>
              <a:ext uri="{FF2B5EF4-FFF2-40B4-BE49-F238E27FC236}">
                <a16:creationId xmlns:a16="http://schemas.microsoft.com/office/drawing/2014/main" id="{90156123-0B99-E18E-4AC1-4A621595EFC6}"/>
              </a:ext>
            </a:extLst>
          </p:cNvPr>
          <p:cNvSpPr/>
          <p:nvPr/>
        </p:nvSpPr>
        <p:spPr>
          <a:xfrm>
            <a:off x="13278800" y="8387847"/>
            <a:ext cx="3928614" cy="4369676"/>
          </a:xfrm>
          <a:custGeom>
            <a:avLst/>
            <a:gdLst>
              <a:gd name="connsiteX0" fmla="*/ 0 w 836088"/>
              <a:gd name="connsiteY0" fmla="*/ 363699 h 727397"/>
              <a:gd name="connsiteX1" fmla="*/ 181849 w 836088"/>
              <a:gd name="connsiteY1" fmla="*/ 0 h 727397"/>
              <a:gd name="connsiteX2" fmla="*/ 654239 w 836088"/>
              <a:gd name="connsiteY2" fmla="*/ 0 h 727397"/>
              <a:gd name="connsiteX3" fmla="*/ 836088 w 836088"/>
              <a:gd name="connsiteY3" fmla="*/ 363699 h 727397"/>
              <a:gd name="connsiteX4" fmla="*/ 654239 w 836088"/>
              <a:gd name="connsiteY4" fmla="*/ 727397 h 727397"/>
              <a:gd name="connsiteX5" fmla="*/ 181849 w 836088"/>
              <a:gd name="connsiteY5" fmla="*/ 727397 h 727397"/>
              <a:gd name="connsiteX6" fmla="*/ 0 w 836088"/>
              <a:gd name="connsiteY6" fmla="*/ 363699 h 72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6088" h="727397">
                <a:moveTo>
                  <a:pt x="418043" y="0"/>
                </a:moveTo>
                <a:lnTo>
                  <a:pt x="836087" y="158209"/>
                </a:lnTo>
                <a:lnTo>
                  <a:pt x="836087" y="569188"/>
                </a:lnTo>
                <a:lnTo>
                  <a:pt x="418043" y="727397"/>
                </a:lnTo>
                <a:lnTo>
                  <a:pt x="1" y="569188"/>
                </a:lnTo>
                <a:lnTo>
                  <a:pt x="1" y="158209"/>
                </a:lnTo>
                <a:lnTo>
                  <a:pt x="418043" y="0"/>
                </a:lnTo>
                <a:close/>
              </a:path>
            </a:pathLst>
          </a:custGeom>
          <a:solidFill>
            <a:schemeClr val="bg1"/>
          </a:solidFill>
          <a:ln w="19050">
            <a:solidFill>
              <a:schemeClr val="accent1"/>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363235" tIns="408403" rIns="363237" bIns="408400" numCol="1" spcCol="1270" anchor="ctr" anchorCtr="0">
            <a:noAutofit/>
          </a:bodyPr>
          <a:lstStyle/>
          <a:p>
            <a:pPr algn="ctr" defTabSz="711209">
              <a:lnSpc>
                <a:spcPct val="110000"/>
              </a:lnSpc>
              <a:spcBef>
                <a:spcPct val="0"/>
              </a:spcBef>
              <a:spcAft>
                <a:spcPct val="35000"/>
              </a:spcAft>
            </a:pPr>
            <a:r>
              <a:rPr lang="ko-KR" altLang="en-US" dirty="0">
                <a:solidFill>
                  <a:schemeClr val="accent1"/>
                </a:solidFill>
                <a:latin typeface="IBM Plex Sans Light" panose="020B0403050203000203" pitchFamily="34" charset="0"/>
                <a:cs typeface="IBM Plex Sans Light" panose="020B0403050203000203" pitchFamily="34" charset="0"/>
              </a:rPr>
              <a:t>기존 툴의 용도 변경</a:t>
            </a:r>
            <a:endParaRPr lang="en-US" dirty="0">
              <a:solidFill>
                <a:schemeClr val="accent1"/>
              </a:solidFill>
              <a:latin typeface="IBM Plex Sans Light" panose="020B0403050203000203" pitchFamily="34" charset="0"/>
              <a:cs typeface="IBM Plex Sans Light" panose="020B0403050203000203" pitchFamily="34" charset="0"/>
            </a:endParaRPr>
          </a:p>
        </p:txBody>
      </p:sp>
      <p:sp>
        <p:nvSpPr>
          <p:cNvPr id="19" name="Freeform 18">
            <a:extLst>
              <a:ext uri="{FF2B5EF4-FFF2-40B4-BE49-F238E27FC236}">
                <a16:creationId xmlns:a16="http://schemas.microsoft.com/office/drawing/2014/main" id="{2178B8B8-2C7C-C295-DFA4-1652BEAB63CB}"/>
              </a:ext>
            </a:extLst>
          </p:cNvPr>
          <p:cNvSpPr/>
          <p:nvPr/>
        </p:nvSpPr>
        <p:spPr>
          <a:xfrm>
            <a:off x="17518237" y="8387847"/>
            <a:ext cx="3928614" cy="4369676"/>
          </a:xfrm>
          <a:custGeom>
            <a:avLst/>
            <a:gdLst>
              <a:gd name="connsiteX0" fmla="*/ 0 w 836088"/>
              <a:gd name="connsiteY0" fmla="*/ 363699 h 727397"/>
              <a:gd name="connsiteX1" fmla="*/ 181849 w 836088"/>
              <a:gd name="connsiteY1" fmla="*/ 0 h 727397"/>
              <a:gd name="connsiteX2" fmla="*/ 654239 w 836088"/>
              <a:gd name="connsiteY2" fmla="*/ 0 h 727397"/>
              <a:gd name="connsiteX3" fmla="*/ 836088 w 836088"/>
              <a:gd name="connsiteY3" fmla="*/ 363699 h 727397"/>
              <a:gd name="connsiteX4" fmla="*/ 654239 w 836088"/>
              <a:gd name="connsiteY4" fmla="*/ 727397 h 727397"/>
              <a:gd name="connsiteX5" fmla="*/ 181849 w 836088"/>
              <a:gd name="connsiteY5" fmla="*/ 727397 h 727397"/>
              <a:gd name="connsiteX6" fmla="*/ 0 w 836088"/>
              <a:gd name="connsiteY6" fmla="*/ 363699 h 72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6088" h="727397">
                <a:moveTo>
                  <a:pt x="418043" y="0"/>
                </a:moveTo>
                <a:lnTo>
                  <a:pt x="836087" y="158209"/>
                </a:lnTo>
                <a:lnTo>
                  <a:pt x="836087" y="569188"/>
                </a:lnTo>
                <a:lnTo>
                  <a:pt x="418043" y="727397"/>
                </a:lnTo>
                <a:lnTo>
                  <a:pt x="1" y="569188"/>
                </a:lnTo>
                <a:lnTo>
                  <a:pt x="1" y="158209"/>
                </a:lnTo>
                <a:lnTo>
                  <a:pt x="418043" y="0"/>
                </a:lnTo>
                <a:close/>
              </a:path>
            </a:pathLst>
          </a:custGeom>
          <a:solidFill>
            <a:schemeClr val="bg1"/>
          </a:solidFill>
          <a:ln w="19050">
            <a:solidFill>
              <a:schemeClr val="accent1"/>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363235" tIns="408403" rIns="363237" bIns="408400" numCol="1" spcCol="1270" anchor="ctr" anchorCtr="0">
            <a:noAutofit/>
          </a:bodyPr>
          <a:lstStyle/>
          <a:p>
            <a:pPr algn="ctr" defTabSz="711209">
              <a:lnSpc>
                <a:spcPct val="110000"/>
              </a:lnSpc>
              <a:spcBef>
                <a:spcPct val="0"/>
              </a:spcBef>
              <a:spcAft>
                <a:spcPct val="35000"/>
              </a:spcAft>
            </a:pPr>
            <a:r>
              <a:rPr lang="ko-KR" altLang="en-US" dirty="0">
                <a:solidFill>
                  <a:schemeClr val="accent1"/>
                </a:solidFill>
                <a:latin typeface="IBM Plex Sans Light" panose="020B0403050203000203" pitchFamily="34" charset="0"/>
                <a:cs typeface="IBM Plex Sans Light" panose="020B0403050203000203" pitchFamily="34" charset="0"/>
              </a:rPr>
              <a:t>기업을 위한 개발</a:t>
            </a:r>
            <a:endParaRPr lang="en-US" dirty="0">
              <a:solidFill>
                <a:schemeClr val="accent1"/>
              </a:solidFill>
              <a:latin typeface="IBM Plex Sans Light" panose="020B0403050203000203" pitchFamily="34" charset="0"/>
              <a:cs typeface="IBM Plex Sans Light" panose="020B0403050203000203" pitchFamily="34" charset="0"/>
            </a:endParaRPr>
          </a:p>
        </p:txBody>
      </p:sp>
      <p:sp>
        <p:nvSpPr>
          <p:cNvPr id="9" name="Title 8">
            <a:extLst>
              <a:ext uri="{FF2B5EF4-FFF2-40B4-BE49-F238E27FC236}">
                <a16:creationId xmlns:a16="http://schemas.microsoft.com/office/drawing/2014/main" id="{A33543B6-E58D-4C1D-50BF-887EE7C3CFEA}"/>
              </a:ext>
            </a:extLst>
          </p:cNvPr>
          <p:cNvSpPr>
            <a:spLocks noGrp="1"/>
          </p:cNvSpPr>
          <p:nvPr>
            <p:ph type="title"/>
          </p:nvPr>
        </p:nvSpPr>
        <p:spPr>
          <a:xfrm>
            <a:off x="568325" y="402336"/>
            <a:ext cx="11050588" cy="2859087"/>
          </a:xfrm>
        </p:spPr>
        <p:txBody>
          <a:bodyPr/>
          <a:lstStyle/>
          <a:p>
            <a:pPr>
              <a:spcBef>
                <a:spcPts val="2933"/>
              </a:spcBef>
            </a:pPr>
            <a:r>
              <a:rPr lang="ko-KR" altLang="en-US" sz="8800" dirty="0"/>
              <a:t>엔터프라이즈 채팅 및 검색을 위한 </a:t>
            </a:r>
            <a:r>
              <a:rPr lang="en-US" altLang="ko-KR" sz="8800" dirty="0" err="1"/>
              <a:t>watsonx</a:t>
            </a:r>
            <a:endParaRPr lang="en-US" sz="8600" dirty="0">
              <a:latin typeface="IBM Plex Sans Light" panose="020B0403050203000203" pitchFamily="34" charset="0"/>
              <a:ea typeface="IBM Plex Sans" charset="0"/>
              <a:cs typeface="IBM Plex Sans Light" panose="020B0403050203000203" pitchFamily="34" charset="0"/>
            </a:endParaRPr>
          </a:p>
        </p:txBody>
      </p:sp>
    </p:spTree>
    <p:extLst>
      <p:ext uri="{BB962C8B-B14F-4D97-AF65-F5344CB8AC3E}">
        <p14:creationId xmlns:p14="http://schemas.microsoft.com/office/powerpoint/2010/main" val="406378907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93738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50F105-9A42-A155-DA83-0992930B392E}"/>
              </a:ext>
            </a:extLst>
          </p:cNvPr>
          <p:cNvSpPr/>
          <p:nvPr/>
        </p:nvSpPr>
        <p:spPr bwMode="auto">
          <a:xfrm>
            <a:off x="12193588" y="0"/>
            <a:ext cx="12193587"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4" name="Freeform 3">
            <a:extLst>
              <a:ext uri="{FF2B5EF4-FFF2-40B4-BE49-F238E27FC236}">
                <a16:creationId xmlns:a16="http://schemas.microsoft.com/office/drawing/2014/main" id="{287C5DA3-06C0-18DA-388B-9B4D1E454EBE}"/>
              </a:ext>
            </a:extLst>
          </p:cNvPr>
          <p:cNvSpPr/>
          <p:nvPr/>
        </p:nvSpPr>
        <p:spPr>
          <a:xfrm>
            <a:off x="17473534" y="1007747"/>
            <a:ext cx="3928614" cy="4369676"/>
          </a:xfrm>
          <a:custGeom>
            <a:avLst/>
            <a:gdLst>
              <a:gd name="connsiteX0" fmla="*/ 0 w 836088"/>
              <a:gd name="connsiteY0" fmla="*/ 363699 h 727397"/>
              <a:gd name="connsiteX1" fmla="*/ 181849 w 836088"/>
              <a:gd name="connsiteY1" fmla="*/ 0 h 727397"/>
              <a:gd name="connsiteX2" fmla="*/ 654239 w 836088"/>
              <a:gd name="connsiteY2" fmla="*/ 0 h 727397"/>
              <a:gd name="connsiteX3" fmla="*/ 836088 w 836088"/>
              <a:gd name="connsiteY3" fmla="*/ 363699 h 727397"/>
              <a:gd name="connsiteX4" fmla="*/ 654239 w 836088"/>
              <a:gd name="connsiteY4" fmla="*/ 727397 h 727397"/>
              <a:gd name="connsiteX5" fmla="*/ 181849 w 836088"/>
              <a:gd name="connsiteY5" fmla="*/ 727397 h 727397"/>
              <a:gd name="connsiteX6" fmla="*/ 0 w 836088"/>
              <a:gd name="connsiteY6" fmla="*/ 363699 h 72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6088" h="727397">
                <a:moveTo>
                  <a:pt x="418043" y="0"/>
                </a:moveTo>
                <a:lnTo>
                  <a:pt x="836087" y="158209"/>
                </a:lnTo>
                <a:lnTo>
                  <a:pt x="836087" y="569188"/>
                </a:lnTo>
                <a:lnTo>
                  <a:pt x="418043" y="727397"/>
                </a:lnTo>
                <a:lnTo>
                  <a:pt x="1" y="569188"/>
                </a:lnTo>
                <a:lnTo>
                  <a:pt x="1" y="158209"/>
                </a:lnTo>
                <a:lnTo>
                  <a:pt x="418043" y="0"/>
                </a:lnTo>
                <a:close/>
              </a:path>
            </a:pathLst>
          </a:custGeom>
          <a:solidFill>
            <a:schemeClr val="bg1"/>
          </a:solidFill>
          <a:ln w="19050">
            <a:solidFill>
              <a:schemeClr val="accent1"/>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363235" tIns="408403" rIns="363237" bIns="408400" numCol="1" spcCol="1270" anchor="ctr" anchorCtr="0">
            <a:noAutofit/>
          </a:bodyPr>
          <a:lstStyle/>
          <a:p>
            <a:pPr algn="ctr" defTabSz="711209">
              <a:lnSpc>
                <a:spcPct val="110000"/>
              </a:lnSpc>
              <a:spcBef>
                <a:spcPct val="0"/>
              </a:spcBef>
              <a:spcAft>
                <a:spcPct val="35000"/>
              </a:spcAft>
            </a:pPr>
            <a:r>
              <a:rPr lang="ko-KR" altLang="en-US" dirty="0">
                <a:solidFill>
                  <a:schemeClr val="accent1"/>
                </a:solidFill>
                <a:latin typeface="IBM Plex Sans Light" panose="020B0403050203000203" pitchFamily="34" charset="0"/>
                <a:cs typeface="IBM Plex Sans Light" panose="020B0403050203000203" pitchFamily="34" charset="0"/>
              </a:rPr>
              <a:t>신속한 구축 및 </a:t>
            </a:r>
            <a:r>
              <a:rPr lang="ko-KR" altLang="en-US" dirty="0" err="1">
                <a:solidFill>
                  <a:schemeClr val="accent1"/>
                </a:solidFill>
                <a:latin typeface="IBM Plex Sans Light" panose="020B0403050203000203" pitchFamily="34" charset="0"/>
                <a:cs typeface="IBM Plex Sans Light" panose="020B0403050203000203" pitchFamily="34" charset="0"/>
              </a:rPr>
              <a:t>이터레이션</a:t>
            </a:r>
            <a:endParaRPr lang="en-US" dirty="0">
              <a:solidFill>
                <a:schemeClr val="accent1"/>
              </a:solidFill>
              <a:latin typeface="IBM Plex Sans Light" panose="020B0403050203000203" pitchFamily="34" charset="0"/>
              <a:cs typeface="IBM Plex Sans Light" panose="020B0403050203000203" pitchFamily="34" charset="0"/>
            </a:endParaRPr>
          </a:p>
        </p:txBody>
      </p:sp>
      <p:sp>
        <p:nvSpPr>
          <p:cNvPr id="7" name="Freeform 6">
            <a:extLst>
              <a:ext uri="{FF2B5EF4-FFF2-40B4-BE49-F238E27FC236}">
                <a16:creationId xmlns:a16="http://schemas.microsoft.com/office/drawing/2014/main" id="{77ED28E1-A8FA-06D1-4135-D77AFA60C4CD}"/>
              </a:ext>
            </a:extLst>
          </p:cNvPr>
          <p:cNvSpPr/>
          <p:nvPr/>
        </p:nvSpPr>
        <p:spPr>
          <a:xfrm>
            <a:off x="13217089" y="1007747"/>
            <a:ext cx="3928614" cy="4369676"/>
          </a:xfrm>
          <a:custGeom>
            <a:avLst/>
            <a:gdLst>
              <a:gd name="connsiteX0" fmla="*/ 0 w 836088"/>
              <a:gd name="connsiteY0" fmla="*/ 363699 h 727397"/>
              <a:gd name="connsiteX1" fmla="*/ 181849 w 836088"/>
              <a:gd name="connsiteY1" fmla="*/ 0 h 727397"/>
              <a:gd name="connsiteX2" fmla="*/ 654239 w 836088"/>
              <a:gd name="connsiteY2" fmla="*/ 0 h 727397"/>
              <a:gd name="connsiteX3" fmla="*/ 836088 w 836088"/>
              <a:gd name="connsiteY3" fmla="*/ 363699 h 727397"/>
              <a:gd name="connsiteX4" fmla="*/ 654239 w 836088"/>
              <a:gd name="connsiteY4" fmla="*/ 727397 h 727397"/>
              <a:gd name="connsiteX5" fmla="*/ 181849 w 836088"/>
              <a:gd name="connsiteY5" fmla="*/ 727397 h 727397"/>
              <a:gd name="connsiteX6" fmla="*/ 0 w 836088"/>
              <a:gd name="connsiteY6" fmla="*/ 363699 h 72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6088" h="727397">
                <a:moveTo>
                  <a:pt x="418043" y="0"/>
                </a:moveTo>
                <a:lnTo>
                  <a:pt x="836087" y="158209"/>
                </a:lnTo>
                <a:lnTo>
                  <a:pt x="836087" y="569188"/>
                </a:lnTo>
                <a:lnTo>
                  <a:pt x="418043" y="727397"/>
                </a:lnTo>
                <a:lnTo>
                  <a:pt x="1" y="569188"/>
                </a:lnTo>
                <a:lnTo>
                  <a:pt x="1" y="158209"/>
                </a:lnTo>
                <a:lnTo>
                  <a:pt x="418043" y="0"/>
                </a:lnTo>
                <a:close/>
              </a:path>
            </a:pathLst>
          </a:custGeom>
          <a:solidFill>
            <a:schemeClr val="bg1"/>
          </a:solidFill>
          <a:ln w="19050">
            <a:solidFill>
              <a:schemeClr val="accent1"/>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363235" tIns="408403" rIns="363237" bIns="408400" numCol="1" spcCol="1270" anchor="ctr" anchorCtr="0">
            <a:noAutofit/>
          </a:bodyPr>
          <a:lstStyle/>
          <a:p>
            <a:pPr algn="ctr" defTabSz="711209">
              <a:lnSpc>
                <a:spcPct val="110000"/>
              </a:lnSpc>
              <a:spcBef>
                <a:spcPct val="0"/>
              </a:spcBef>
              <a:spcAft>
                <a:spcPct val="35000"/>
              </a:spcAft>
            </a:pPr>
            <a:r>
              <a:rPr lang="en-US" dirty="0">
                <a:solidFill>
                  <a:schemeClr val="accent1"/>
                </a:solidFill>
                <a:latin typeface="IBM Plex Sans Light" panose="020B0403050203000203" pitchFamily="34" charset="0"/>
                <a:cs typeface="IBM Plex Sans Light" panose="020B0403050203000203" pitchFamily="34" charset="0"/>
              </a:rPr>
              <a:t>Tell, do, </a:t>
            </a:r>
            <a:br>
              <a:rPr lang="en-US" dirty="0">
                <a:solidFill>
                  <a:schemeClr val="accent1"/>
                </a:solidFill>
                <a:latin typeface="IBM Plex Sans Light" panose="020B0403050203000203" pitchFamily="34" charset="0"/>
                <a:cs typeface="IBM Plex Sans Light" panose="020B0403050203000203" pitchFamily="34" charset="0"/>
              </a:rPr>
            </a:br>
            <a:r>
              <a:rPr lang="en-US" dirty="0">
                <a:solidFill>
                  <a:schemeClr val="accent1"/>
                </a:solidFill>
                <a:latin typeface="IBM Plex Sans Light" panose="020B0403050203000203" pitchFamily="34" charset="0"/>
                <a:cs typeface="IBM Plex Sans Light" panose="020B0403050203000203" pitchFamily="34" charset="0"/>
              </a:rPr>
              <a:t>and show</a:t>
            </a:r>
          </a:p>
        </p:txBody>
      </p:sp>
      <p:sp>
        <p:nvSpPr>
          <p:cNvPr id="10" name="Freeform 9">
            <a:extLst>
              <a:ext uri="{FF2B5EF4-FFF2-40B4-BE49-F238E27FC236}">
                <a16:creationId xmlns:a16="http://schemas.microsoft.com/office/drawing/2014/main" id="{8EEF78AC-C5B9-B5E0-C7CE-4D6CA2DA363E}"/>
              </a:ext>
            </a:extLst>
          </p:cNvPr>
          <p:cNvSpPr/>
          <p:nvPr/>
        </p:nvSpPr>
        <p:spPr>
          <a:xfrm>
            <a:off x="15390012" y="4699493"/>
            <a:ext cx="3928614" cy="4369676"/>
          </a:xfrm>
          <a:custGeom>
            <a:avLst/>
            <a:gdLst>
              <a:gd name="connsiteX0" fmla="*/ 0 w 836088"/>
              <a:gd name="connsiteY0" fmla="*/ 363699 h 727397"/>
              <a:gd name="connsiteX1" fmla="*/ 181849 w 836088"/>
              <a:gd name="connsiteY1" fmla="*/ 0 h 727397"/>
              <a:gd name="connsiteX2" fmla="*/ 654239 w 836088"/>
              <a:gd name="connsiteY2" fmla="*/ 0 h 727397"/>
              <a:gd name="connsiteX3" fmla="*/ 836088 w 836088"/>
              <a:gd name="connsiteY3" fmla="*/ 363699 h 727397"/>
              <a:gd name="connsiteX4" fmla="*/ 654239 w 836088"/>
              <a:gd name="connsiteY4" fmla="*/ 727397 h 727397"/>
              <a:gd name="connsiteX5" fmla="*/ 181849 w 836088"/>
              <a:gd name="connsiteY5" fmla="*/ 727397 h 727397"/>
              <a:gd name="connsiteX6" fmla="*/ 0 w 836088"/>
              <a:gd name="connsiteY6" fmla="*/ 363699 h 72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6088" h="727397">
                <a:moveTo>
                  <a:pt x="418043" y="0"/>
                </a:moveTo>
                <a:lnTo>
                  <a:pt x="836087" y="158209"/>
                </a:lnTo>
                <a:lnTo>
                  <a:pt x="836087" y="569188"/>
                </a:lnTo>
                <a:lnTo>
                  <a:pt x="418043" y="727397"/>
                </a:lnTo>
                <a:lnTo>
                  <a:pt x="1" y="569188"/>
                </a:lnTo>
                <a:lnTo>
                  <a:pt x="1" y="158209"/>
                </a:lnTo>
                <a:lnTo>
                  <a:pt x="418043" y="0"/>
                </a:lnTo>
                <a:close/>
              </a:path>
            </a:pathLst>
          </a:custGeom>
          <a:solidFill>
            <a:schemeClr val="bg1"/>
          </a:solidFill>
          <a:ln w="19050">
            <a:solidFill>
              <a:schemeClr val="accent1"/>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363235" tIns="408403" rIns="363237" bIns="408400" numCol="1" spcCol="1270" anchor="ctr" anchorCtr="0">
            <a:noAutofit/>
          </a:bodyPr>
          <a:lstStyle/>
          <a:p>
            <a:pPr algn="ctr" defTabSz="711209">
              <a:lnSpc>
                <a:spcPct val="110000"/>
              </a:lnSpc>
              <a:spcBef>
                <a:spcPct val="0"/>
              </a:spcBef>
              <a:spcAft>
                <a:spcPct val="35000"/>
              </a:spcAft>
            </a:pPr>
            <a:r>
              <a:rPr lang="ko-KR" altLang="en-US" dirty="0">
                <a:solidFill>
                  <a:schemeClr val="accent1"/>
                </a:solidFill>
                <a:latin typeface="IBM Plex Sans Light" panose="020B0403050203000203" pitchFamily="34" charset="0"/>
                <a:cs typeface="IBM Plex Sans Light" panose="020B0403050203000203" pitchFamily="34" charset="0"/>
              </a:rPr>
              <a:t>접근 가능하고 확장 가능한 </a:t>
            </a:r>
            <a:r>
              <a:rPr lang="en-US" dirty="0">
                <a:solidFill>
                  <a:schemeClr val="accent1"/>
                </a:solidFill>
                <a:latin typeface="IBM Plex Sans Light" panose="020B0403050203000203" pitchFamily="34" charset="0"/>
                <a:cs typeface="IBM Plex Sans Light" panose="020B0403050203000203" pitchFamily="34" charset="0"/>
              </a:rPr>
              <a:t>AI</a:t>
            </a:r>
          </a:p>
        </p:txBody>
      </p:sp>
      <p:sp>
        <p:nvSpPr>
          <p:cNvPr id="13" name="Freeform 12">
            <a:extLst>
              <a:ext uri="{FF2B5EF4-FFF2-40B4-BE49-F238E27FC236}">
                <a16:creationId xmlns:a16="http://schemas.microsoft.com/office/drawing/2014/main" id="{33292C72-FC55-03C3-B2B2-C9523A9DCAB2}"/>
              </a:ext>
            </a:extLst>
          </p:cNvPr>
          <p:cNvSpPr/>
          <p:nvPr/>
        </p:nvSpPr>
        <p:spPr>
          <a:xfrm>
            <a:off x="19588422" y="4699493"/>
            <a:ext cx="3928614" cy="4369676"/>
          </a:xfrm>
          <a:custGeom>
            <a:avLst/>
            <a:gdLst>
              <a:gd name="connsiteX0" fmla="*/ 0 w 836088"/>
              <a:gd name="connsiteY0" fmla="*/ 363699 h 727397"/>
              <a:gd name="connsiteX1" fmla="*/ 181849 w 836088"/>
              <a:gd name="connsiteY1" fmla="*/ 0 h 727397"/>
              <a:gd name="connsiteX2" fmla="*/ 654239 w 836088"/>
              <a:gd name="connsiteY2" fmla="*/ 0 h 727397"/>
              <a:gd name="connsiteX3" fmla="*/ 836088 w 836088"/>
              <a:gd name="connsiteY3" fmla="*/ 363699 h 727397"/>
              <a:gd name="connsiteX4" fmla="*/ 654239 w 836088"/>
              <a:gd name="connsiteY4" fmla="*/ 727397 h 727397"/>
              <a:gd name="connsiteX5" fmla="*/ 181849 w 836088"/>
              <a:gd name="connsiteY5" fmla="*/ 727397 h 727397"/>
              <a:gd name="connsiteX6" fmla="*/ 0 w 836088"/>
              <a:gd name="connsiteY6" fmla="*/ 363699 h 72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6088" h="727397">
                <a:moveTo>
                  <a:pt x="418043" y="0"/>
                </a:moveTo>
                <a:lnTo>
                  <a:pt x="836087" y="158209"/>
                </a:lnTo>
                <a:lnTo>
                  <a:pt x="836087" y="569188"/>
                </a:lnTo>
                <a:lnTo>
                  <a:pt x="418043" y="727397"/>
                </a:lnTo>
                <a:lnTo>
                  <a:pt x="1" y="569188"/>
                </a:lnTo>
                <a:lnTo>
                  <a:pt x="1" y="158209"/>
                </a:lnTo>
                <a:lnTo>
                  <a:pt x="418043" y="0"/>
                </a:lnTo>
                <a:close/>
              </a:path>
            </a:pathLst>
          </a:custGeom>
          <a:solidFill>
            <a:schemeClr val="bg1"/>
          </a:solidFill>
          <a:ln w="19050">
            <a:solidFill>
              <a:schemeClr val="accent1"/>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363235" tIns="408403" rIns="363237" bIns="408400" numCol="1" spcCol="1270" anchor="ctr" anchorCtr="0">
            <a:noAutofit/>
          </a:bodyPr>
          <a:lstStyle/>
          <a:p>
            <a:pPr algn="ctr" defTabSz="711209">
              <a:lnSpc>
                <a:spcPct val="110000"/>
              </a:lnSpc>
              <a:spcBef>
                <a:spcPct val="0"/>
              </a:spcBef>
              <a:spcAft>
                <a:spcPct val="35000"/>
              </a:spcAft>
            </a:pPr>
            <a:r>
              <a:rPr lang="ko-KR" altLang="en-US" dirty="0">
                <a:solidFill>
                  <a:schemeClr val="accent1"/>
                </a:solidFill>
                <a:latin typeface="IBM Plex Sans Light" panose="020B0403050203000203" pitchFamily="34" charset="0"/>
                <a:cs typeface="IBM Plex Sans Light" panose="020B0403050203000203" pitchFamily="34" charset="0"/>
              </a:rPr>
              <a:t>일관되고 개인화된 경험</a:t>
            </a:r>
            <a:endParaRPr lang="en-US" dirty="0">
              <a:solidFill>
                <a:schemeClr val="accent1"/>
              </a:solidFill>
              <a:latin typeface="IBM Plex Sans Light" panose="020B0403050203000203" pitchFamily="34" charset="0"/>
              <a:cs typeface="IBM Plex Sans Light" panose="020B0403050203000203" pitchFamily="34" charset="0"/>
            </a:endParaRPr>
          </a:p>
        </p:txBody>
      </p:sp>
      <p:sp>
        <p:nvSpPr>
          <p:cNvPr id="16" name="Freeform 15">
            <a:extLst>
              <a:ext uri="{FF2B5EF4-FFF2-40B4-BE49-F238E27FC236}">
                <a16:creationId xmlns:a16="http://schemas.microsoft.com/office/drawing/2014/main" id="{90156123-0B99-E18E-4AC1-4A621595EFC6}"/>
              </a:ext>
            </a:extLst>
          </p:cNvPr>
          <p:cNvSpPr/>
          <p:nvPr/>
        </p:nvSpPr>
        <p:spPr>
          <a:xfrm>
            <a:off x="13278800" y="8387847"/>
            <a:ext cx="3928614" cy="4369676"/>
          </a:xfrm>
          <a:custGeom>
            <a:avLst/>
            <a:gdLst>
              <a:gd name="connsiteX0" fmla="*/ 0 w 836088"/>
              <a:gd name="connsiteY0" fmla="*/ 363699 h 727397"/>
              <a:gd name="connsiteX1" fmla="*/ 181849 w 836088"/>
              <a:gd name="connsiteY1" fmla="*/ 0 h 727397"/>
              <a:gd name="connsiteX2" fmla="*/ 654239 w 836088"/>
              <a:gd name="connsiteY2" fmla="*/ 0 h 727397"/>
              <a:gd name="connsiteX3" fmla="*/ 836088 w 836088"/>
              <a:gd name="connsiteY3" fmla="*/ 363699 h 727397"/>
              <a:gd name="connsiteX4" fmla="*/ 654239 w 836088"/>
              <a:gd name="connsiteY4" fmla="*/ 727397 h 727397"/>
              <a:gd name="connsiteX5" fmla="*/ 181849 w 836088"/>
              <a:gd name="connsiteY5" fmla="*/ 727397 h 727397"/>
              <a:gd name="connsiteX6" fmla="*/ 0 w 836088"/>
              <a:gd name="connsiteY6" fmla="*/ 363699 h 72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6088" h="727397">
                <a:moveTo>
                  <a:pt x="418043" y="0"/>
                </a:moveTo>
                <a:lnTo>
                  <a:pt x="836087" y="158209"/>
                </a:lnTo>
                <a:lnTo>
                  <a:pt x="836087" y="569188"/>
                </a:lnTo>
                <a:lnTo>
                  <a:pt x="418043" y="727397"/>
                </a:lnTo>
                <a:lnTo>
                  <a:pt x="1" y="569188"/>
                </a:lnTo>
                <a:lnTo>
                  <a:pt x="1" y="158209"/>
                </a:lnTo>
                <a:lnTo>
                  <a:pt x="418043" y="0"/>
                </a:lnTo>
                <a:close/>
              </a:path>
            </a:pathLst>
          </a:custGeom>
          <a:solidFill>
            <a:schemeClr val="bg1"/>
          </a:solidFill>
          <a:ln w="19050">
            <a:solidFill>
              <a:schemeClr val="accent1"/>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363235" tIns="408403" rIns="363237" bIns="408400" numCol="1" spcCol="1270" anchor="ctr" anchorCtr="0">
            <a:noAutofit/>
          </a:bodyPr>
          <a:lstStyle/>
          <a:p>
            <a:pPr algn="ctr" defTabSz="711209">
              <a:lnSpc>
                <a:spcPct val="110000"/>
              </a:lnSpc>
              <a:spcBef>
                <a:spcPct val="0"/>
              </a:spcBef>
              <a:spcAft>
                <a:spcPct val="35000"/>
              </a:spcAft>
            </a:pPr>
            <a:r>
              <a:rPr lang="ko-KR" altLang="en-US" dirty="0">
                <a:solidFill>
                  <a:schemeClr val="accent1"/>
                </a:solidFill>
                <a:latin typeface="IBM Plex Sans Light" panose="020B0403050203000203" pitchFamily="34" charset="0"/>
                <a:cs typeface="IBM Plex Sans Light" panose="020B0403050203000203" pitchFamily="34" charset="0"/>
              </a:rPr>
              <a:t>진정한 고객 성과</a:t>
            </a:r>
            <a:endParaRPr lang="en-US" dirty="0">
              <a:solidFill>
                <a:schemeClr val="accent1"/>
              </a:solidFill>
              <a:latin typeface="IBM Plex Sans Light" panose="020B0403050203000203" pitchFamily="34" charset="0"/>
              <a:cs typeface="IBM Plex Sans Light" panose="020B0403050203000203" pitchFamily="34" charset="0"/>
            </a:endParaRPr>
          </a:p>
        </p:txBody>
      </p:sp>
      <p:sp>
        <p:nvSpPr>
          <p:cNvPr id="19" name="Freeform 18">
            <a:extLst>
              <a:ext uri="{FF2B5EF4-FFF2-40B4-BE49-F238E27FC236}">
                <a16:creationId xmlns:a16="http://schemas.microsoft.com/office/drawing/2014/main" id="{2178B8B8-2C7C-C295-DFA4-1652BEAB63CB}"/>
              </a:ext>
            </a:extLst>
          </p:cNvPr>
          <p:cNvSpPr/>
          <p:nvPr/>
        </p:nvSpPr>
        <p:spPr>
          <a:xfrm>
            <a:off x="17518237" y="8387847"/>
            <a:ext cx="3928614" cy="4369676"/>
          </a:xfrm>
          <a:custGeom>
            <a:avLst/>
            <a:gdLst>
              <a:gd name="connsiteX0" fmla="*/ 0 w 836088"/>
              <a:gd name="connsiteY0" fmla="*/ 363699 h 727397"/>
              <a:gd name="connsiteX1" fmla="*/ 181849 w 836088"/>
              <a:gd name="connsiteY1" fmla="*/ 0 h 727397"/>
              <a:gd name="connsiteX2" fmla="*/ 654239 w 836088"/>
              <a:gd name="connsiteY2" fmla="*/ 0 h 727397"/>
              <a:gd name="connsiteX3" fmla="*/ 836088 w 836088"/>
              <a:gd name="connsiteY3" fmla="*/ 363699 h 727397"/>
              <a:gd name="connsiteX4" fmla="*/ 654239 w 836088"/>
              <a:gd name="connsiteY4" fmla="*/ 727397 h 727397"/>
              <a:gd name="connsiteX5" fmla="*/ 181849 w 836088"/>
              <a:gd name="connsiteY5" fmla="*/ 727397 h 727397"/>
              <a:gd name="connsiteX6" fmla="*/ 0 w 836088"/>
              <a:gd name="connsiteY6" fmla="*/ 363699 h 72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6088" h="727397">
                <a:moveTo>
                  <a:pt x="418043" y="0"/>
                </a:moveTo>
                <a:lnTo>
                  <a:pt x="836087" y="158209"/>
                </a:lnTo>
                <a:lnTo>
                  <a:pt x="836087" y="569188"/>
                </a:lnTo>
                <a:lnTo>
                  <a:pt x="418043" y="727397"/>
                </a:lnTo>
                <a:lnTo>
                  <a:pt x="1" y="569188"/>
                </a:lnTo>
                <a:lnTo>
                  <a:pt x="1" y="158209"/>
                </a:lnTo>
                <a:lnTo>
                  <a:pt x="418043" y="0"/>
                </a:lnTo>
                <a:close/>
              </a:path>
            </a:pathLst>
          </a:custGeom>
          <a:solidFill>
            <a:schemeClr val="bg1"/>
          </a:solidFill>
          <a:ln w="19050">
            <a:solidFill>
              <a:schemeClr val="accent1"/>
            </a:solidFill>
          </a:ln>
          <a:effectLst/>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363235" tIns="408403" rIns="363237" bIns="408400" numCol="1" spcCol="1270" anchor="ctr" anchorCtr="0">
            <a:noAutofit/>
          </a:bodyPr>
          <a:lstStyle/>
          <a:p>
            <a:pPr algn="ctr" defTabSz="711209">
              <a:lnSpc>
                <a:spcPct val="110000"/>
              </a:lnSpc>
              <a:spcBef>
                <a:spcPct val="0"/>
              </a:spcBef>
              <a:spcAft>
                <a:spcPct val="35000"/>
              </a:spcAft>
            </a:pPr>
            <a:r>
              <a:rPr lang="ko-KR" altLang="en-US" dirty="0">
                <a:solidFill>
                  <a:schemeClr val="accent1"/>
                </a:solidFill>
                <a:latin typeface="IBM Plex Sans Light" panose="020B0403050203000203" pitchFamily="34" charset="0"/>
                <a:cs typeface="IBM Plex Sans Light" panose="020B0403050203000203" pitchFamily="34" charset="0"/>
              </a:rPr>
              <a:t>기업을 위한 설계</a:t>
            </a:r>
            <a:endParaRPr lang="en-US" dirty="0">
              <a:solidFill>
                <a:schemeClr val="accent1"/>
              </a:solidFill>
              <a:latin typeface="IBM Plex Sans Light" panose="020B0403050203000203" pitchFamily="34" charset="0"/>
              <a:cs typeface="IBM Plex Sans Light" panose="020B0403050203000203" pitchFamily="34" charset="0"/>
            </a:endParaRPr>
          </a:p>
        </p:txBody>
      </p:sp>
      <p:sp>
        <p:nvSpPr>
          <p:cNvPr id="9" name="Title 8">
            <a:extLst>
              <a:ext uri="{FF2B5EF4-FFF2-40B4-BE49-F238E27FC236}">
                <a16:creationId xmlns:a16="http://schemas.microsoft.com/office/drawing/2014/main" id="{A33543B6-E58D-4C1D-50BF-887EE7C3CFEA}"/>
              </a:ext>
            </a:extLst>
          </p:cNvPr>
          <p:cNvSpPr>
            <a:spLocks noGrp="1"/>
          </p:cNvSpPr>
          <p:nvPr>
            <p:ph type="title"/>
          </p:nvPr>
        </p:nvSpPr>
        <p:spPr>
          <a:xfrm>
            <a:off x="568325" y="402336"/>
            <a:ext cx="11050588" cy="2859087"/>
          </a:xfrm>
        </p:spPr>
        <p:txBody>
          <a:bodyPr/>
          <a:lstStyle/>
          <a:p>
            <a:pPr>
              <a:spcBef>
                <a:spcPts val="2933"/>
              </a:spcBef>
            </a:pPr>
            <a:r>
              <a:rPr lang="en-CA" sz="8800" dirty="0" err="1"/>
              <a:t>watson</a:t>
            </a:r>
            <a:r>
              <a:rPr lang="en-CA" sz="8800" dirty="0" err="1">
                <a:solidFill>
                  <a:schemeClr val="accent1"/>
                </a:solidFill>
              </a:rPr>
              <a:t>x</a:t>
            </a:r>
            <a:r>
              <a:rPr lang="en-CA" sz="8800" dirty="0"/>
              <a:t> Assistant</a:t>
            </a:r>
            <a:r>
              <a:rPr lang="ko-KR" altLang="en-US" sz="8600" dirty="0">
                <a:latin typeface="IBM Plex Sans Light" panose="020B0403050203000203" pitchFamily="34" charset="0"/>
              </a:rPr>
              <a:t>의 역량</a:t>
            </a:r>
            <a:endParaRPr lang="en-US" sz="8600" dirty="0">
              <a:latin typeface="IBM Plex Sans Light" panose="020B0403050203000203" pitchFamily="34" charset="0"/>
              <a:ea typeface="IBM Plex Sans" charset="0"/>
              <a:cs typeface="IBM Plex Sans Light" panose="020B0403050203000203" pitchFamily="34" charset="0"/>
            </a:endParaRPr>
          </a:p>
        </p:txBody>
      </p:sp>
    </p:spTree>
    <p:extLst>
      <p:ext uri="{BB962C8B-B14F-4D97-AF65-F5344CB8AC3E}">
        <p14:creationId xmlns:p14="http://schemas.microsoft.com/office/powerpoint/2010/main" val="228068109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9F7D0DD-BB6C-37A5-E22C-0FC8312D70EB}"/>
              </a:ext>
            </a:extLst>
          </p:cNvPr>
          <p:cNvSpPr/>
          <p:nvPr/>
        </p:nvSpPr>
        <p:spPr bwMode="auto">
          <a:xfrm>
            <a:off x="0" y="0"/>
            <a:ext cx="12193587" cy="13724353"/>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5" name="Title 4">
            <a:extLst>
              <a:ext uri="{FF2B5EF4-FFF2-40B4-BE49-F238E27FC236}">
                <a16:creationId xmlns:a16="http://schemas.microsoft.com/office/drawing/2014/main" id="{3C1B536D-43E8-5BF1-061B-25386A7A595A}"/>
              </a:ext>
            </a:extLst>
          </p:cNvPr>
          <p:cNvSpPr>
            <a:spLocks noGrp="1"/>
          </p:cNvSpPr>
          <p:nvPr>
            <p:ph type="title"/>
          </p:nvPr>
        </p:nvSpPr>
        <p:spPr>
          <a:xfrm>
            <a:off x="576072" y="576072"/>
            <a:ext cx="4949825" cy="1527048"/>
          </a:xfrm>
        </p:spPr>
        <p:txBody>
          <a:bodyPr/>
          <a:lstStyle/>
          <a:p>
            <a:pPr>
              <a:lnSpc>
                <a:spcPct val="100000"/>
              </a:lnSpc>
            </a:pPr>
            <a:r>
              <a:rPr lang="ko-KR" altLang="en-US" sz="3200" dirty="0">
                <a:solidFill>
                  <a:schemeClr val="tx1"/>
                </a:solidFill>
              </a:rPr>
              <a:t>신속한 구축 및 </a:t>
            </a:r>
            <a:r>
              <a:rPr lang="ko-KR" altLang="en-US" sz="3200" dirty="0" err="1">
                <a:solidFill>
                  <a:schemeClr val="tx1"/>
                </a:solidFill>
              </a:rPr>
              <a:t>이터레이션</a:t>
            </a:r>
            <a:r>
              <a:rPr lang="ko-KR" altLang="en-US" sz="3200" dirty="0">
                <a:solidFill>
                  <a:schemeClr val="tx1"/>
                </a:solidFill>
              </a:rPr>
              <a:t> </a:t>
            </a:r>
            <a:r>
              <a:rPr lang="ko-KR" altLang="en-US" sz="7200" dirty="0">
                <a:solidFill>
                  <a:schemeClr val="tx1"/>
                </a:solidFill>
              </a:rPr>
              <a:t>액션</a:t>
            </a:r>
            <a:endParaRPr lang="en-US" sz="7200" dirty="0">
              <a:solidFill>
                <a:schemeClr val="tx1"/>
              </a:solidFill>
            </a:endParaRPr>
          </a:p>
        </p:txBody>
      </p:sp>
      <p:pic>
        <p:nvPicPr>
          <p:cNvPr id="1028" name="Picture 4">
            <a:extLst>
              <a:ext uri="{FF2B5EF4-FFF2-40B4-BE49-F238E27FC236}">
                <a16:creationId xmlns:a16="http://schemas.microsoft.com/office/drawing/2014/main" id="{1DC94F72-767D-DB9B-6622-6DC3F863BF2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073187" y="1744803"/>
            <a:ext cx="8429626" cy="10286998"/>
          </a:xfrm>
          <a:prstGeom prst="rect">
            <a:avLst/>
          </a:prstGeom>
          <a:solidFill>
            <a:schemeClr val="bg1"/>
          </a:solidFill>
          <a:ln w="3175">
            <a:noFill/>
          </a:ln>
          <a:effectLst>
            <a:glow>
              <a:schemeClr val="accent1">
                <a:alpha val="40000"/>
              </a:schemeClr>
            </a:glow>
          </a:effectLst>
        </p:spPr>
      </p:pic>
      <p:sp>
        <p:nvSpPr>
          <p:cNvPr id="4" name="TextBox 3">
            <a:extLst>
              <a:ext uri="{FF2B5EF4-FFF2-40B4-BE49-F238E27FC236}">
                <a16:creationId xmlns:a16="http://schemas.microsoft.com/office/drawing/2014/main" id="{9E4869B5-71BE-BCE1-AC3C-CF4718FF3988}"/>
              </a:ext>
            </a:extLst>
          </p:cNvPr>
          <p:cNvSpPr txBox="1"/>
          <p:nvPr/>
        </p:nvSpPr>
        <p:spPr>
          <a:xfrm>
            <a:off x="321627" y="12474295"/>
            <a:ext cx="7313061" cy="1066895"/>
          </a:xfrm>
          <a:prstGeom prst="rect">
            <a:avLst/>
          </a:prstGeom>
          <a:noFill/>
        </p:spPr>
        <p:txBody>
          <a:bodyPr wrap="square" lIns="243840" tIns="243840" rIns="243840" bIns="243840" rtlCol="0">
            <a:spAutoFit/>
          </a:bodyPr>
          <a:lstStyle/>
          <a:p>
            <a:pPr>
              <a:spcBef>
                <a:spcPts val="2933"/>
              </a:spcBef>
            </a:pP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4"/>
              </a:rPr>
              <a:t>Learn</a:t>
            </a:r>
            <a:r>
              <a:rPr lang="en-US" sz="3600" dirty="0">
                <a:solidFill>
                  <a:schemeClr val="accent1"/>
                </a:solidFill>
                <a:latin typeface="IBM Plex Sans Light" panose="020B0403050203000203" pitchFamily="34" charset="0"/>
                <a:ea typeface="IBM Plex Sans" charset="0"/>
                <a:cs typeface="IBM Plex Sans Light" panose="020B0403050203000203" pitchFamily="34" charset="0"/>
              </a:rPr>
              <a:t> →</a:t>
            </a:r>
            <a:r>
              <a:rPr lang="en-US" dirty="0">
                <a:latin typeface="IBM Plex Sans Light" panose="020B0403050203000203" pitchFamily="34" charset="0"/>
                <a:ea typeface="IBM Plex Sans" charset="0"/>
                <a:cs typeface="IBM Plex Sans Light" panose="020B0403050203000203" pitchFamily="34" charset="0"/>
              </a:rPr>
              <a:t> | </a:t>
            </a: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5"/>
              </a:rPr>
              <a:t>Blog</a:t>
            </a:r>
            <a:r>
              <a:rPr lang="en-US" sz="3600" dirty="0">
                <a:solidFill>
                  <a:schemeClr val="accent1"/>
                </a:solidFill>
                <a:latin typeface="IBM Plex Sans Light" panose="020B0403050203000203" pitchFamily="34" charset="0"/>
                <a:ea typeface="IBM Plex Sans" charset="0"/>
                <a:cs typeface="IBM Plex Sans Light" panose="020B0403050203000203" pitchFamily="34" charset="0"/>
              </a:rPr>
              <a:t> →</a:t>
            </a:r>
            <a:r>
              <a:rPr lang="en-US" dirty="0">
                <a:latin typeface="IBM Plex Sans Light" panose="020B0403050203000203" pitchFamily="34" charset="0"/>
                <a:ea typeface="IBM Plex Sans" charset="0"/>
                <a:cs typeface="IBM Plex Sans Light" panose="020B0403050203000203" pitchFamily="34" charset="0"/>
              </a:rPr>
              <a:t> | </a:t>
            </a: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6"/>
              </a:rPr>
              <a:t>Demo</a:t>
            </a:r>
            <a:r>
              <a:rPr lang="en-US" dirty="0">
                <a:solidFill>
                  <a:schemeClr val="accent1"/>
                </a:solidFill>
                <a:latin typeface="IBM Plex Sans Light" panose="020B0403050203000203" pitchFamily="34" charset="0"/>
                <a:ea typeface="IBM Plex Sans" charset="0"/>
                <a:cs typeface="IBM Plex Sans Light" panose="020B0403050203000203" pitchFamily="34" charset="0"/>
              </a:rPr>
              <a:t> →</a:t>
            </a:r>
          </a:p>
        </p:txBody>
      </p:sp>
      <p:sp>
        <p:nvSpPr>
          <p:cNvPr id="6" name="Text Placeholder 5">
            <a:extLst>
              <a:ext uri="{FF2B5EF4-FFF2-40B4-BE49-F238E27FC236}">
                <a16:creationId xmlns:a16="http://schemas.microsoft.com/office/drawing/2014/main" id="{27EC44FA-6965-263A-3C62-181A1A15A00E}"/>
              </a:ext>
            </a:extLst>
          </p:cNvPr>
          <p:cNvSpPr>
            <a:spLocks noGrp="1"/>
          </p:cNvSpPr>
          <p:nvPr>
            <p:ph type="body" sz="quarter" idx="12"/>
          </p:nvPr>
        </p:nvSpPr>
        <p:spPr>
          <a:xfrm>
            <a:off x="568325" y="3360420"/>
            <a:ext cx="5215255" cy="8572500"/>
          </a:xfrm>
        </p:spPr>
        <p:txBody>
          <a:bodyPr/>
          <a:lstStyle/>
          <a:p>
            <a:pPr marL="329184" lvl="1" indent="-329184"/>
            <a:r>
              <a:rPr lang="ko-KR" altLang="en-US" dirty="0"/>
              <a:t>누구나 놀랍도록 쉽고 빠르게 가상 </a:t>
            </a:r>
            <a:r>
              <a:rPr lang="ko-KR" altLang="en-US" dirty="0" err="1"/>
              <a:t>어시스턴트를</a:t>
            </a:r>
            <a:r>
              <a:rPr lang="ko-KR" altLang="en-US" dirty="0"/>
              <a:t> 구축</a:t>
            </a:r>
            <a:r>
              <a:rPr lang="en-US" altLang="ko-KR" dirty="0"/>
              <a:t>, </a:t>
            </a:r>
            <a:r>
              <a:rPr lang="ko-KR" altLang="en-US" dirty="0"/>
              <a:t>게시 및 개선할 수 있습니다</a:t>
            </a:r>
            <a:r>
              <a:rPr lang="en-US" altLang="ko-KR" dirty="0"/>
              <a:t>.</a:t>
            </a:r>
          </a:p>
          <a:p>
            <a:pPr marL="0" lvl="1" indent="0">
              <a:buNone/>
            </a:pPr>
            <a:endParaRPr lang="en-US" altLang="ko-KR" dirty="0"/>
          </a:p>
          <a:p>
            <a:pPr marL="329184" lvl="1" indent="-329184"/>
            <a:r>
              <a:rPr lang="ko-KR" altLang="en-US" dirty="0"/>
              <a:t>여러 </a:t>
            </a:r>
            <a:r>
              <a:rPr lang="en-US" altLang="ko-KR" dirty="0"/>
              <a:t>action</a:t>
            </a:r>
            <a:r>
              <a:rPr lang="ko-KR" altLang="en-US" dirty="0"/>
              <a:t>과 단계를 거쳐 이질적인 개념들이 통합되고 커스텀 컨텐츠의 구성 요소가 됩니다</a:t>
            </a:r>
            <a:endParaRPr lang="en-US" altLang="ko-KR" dirty="0"/>
          </a:p>
          <a:p>
            <a:pPr marL="0" lvl="1" indent="0">
              <a:buNone/>
            </a:pPr>
            <a:endParaRPr lang="en-US" dirty="0"/>
          </a:p>
          <a:p>
            <a:pPr marL="329184" lvl="1" indent="-329184"/>
            <a:r>
              <a:rPr lang="en-US" dirty="0" err="1"/>
              <a:t>OpenAPI</a:t>
            </a:r>
            <a:r>
              <a:rPr lang="en-US" dirty="0"/>
              <a:t> </a:t>
            </a:r>
            <a:r>
              <a:rPr lang="ko-KR" altLang="en-US" dirty="0"/>
              <a:t>사양을 사용하여 그 어떤 </a:t>
            </a:r>
            <a:r>
              <a:rPr lang="ko-KR" altLang="en-US" dirty="0" err="1"/>
              <a:t>백엔드</a:t>
            </a:r>
            <a:r>
              <a:rPr lang="ko-KR" altLang="en-US" dirty="0"/>
              <a:t> 시스템과의 통합을 쉽게 정의할 수 있습니다</a:t>
            </a:r>
            <a:r>
              <a:rPr lang="en-US" altLang="ko-KR" dirty="0"/>
              <a:t>.</a:t>
            </a:r>
            <a:endParaRPr lang="en-US" dirty="0"/>
          </a:p>
          <a:p>
            <a:pPr marL="329184" lvl="1" indent="-329184"/>
            <a:endParaRPr lang="en-US" dirty="0"/>
          </a:p>
        </p:txBody>
      </p:sp>
      <p:sp>
        <p:nvSpPr>
          <p:cNvPr id="11" name="Rectangle 10">
            <a:hlinkClick r:id="rId4" tooltip="Learn"/>
            <a:extLst>
              <a:ext uri="{FF2B5EF4-FFF2-40B4-BE49-F238E27FC236}">
                <a16:creationId xmlns:a16="http://schemas.microsoft.com/office/drawing/2014/main" id="{FCB8EFE5-8950-644C-6539-9ED9F08A82AE}"/>
              </a:ext>
            </a:extLst>
          </p:cNvPr>
          <p:cNvSpPr/>
          <p:nvPr/>
        </p:nvSpPr>
        <p:spPr bwMode="auto">
          <a:xfrm>
            <a:off x="1645920" y="12824460"/>
            <a:ext cx="70866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2" name="Rectangle 11">
            <a:hlinkClick r:id="rId7" tooltip="Blog"/>
            <a:extLst>
              <a:ext uri="{FF2B5EF4-FFF2-40B4-BE49-F238E27FC236}">
                <a16:creationId xmlns:a16="http://schemas.microsoft.com/office/drawing/2014/main" id="{D24B32D4-2539-4B36-152C-99BEE9001075}"/>
              </a:ext>
            </a:extLst>
          </p:cNvPr>
          <p:cNvSpPr/>
          <p:nvPr/>
        </p:nvSpPr>
        <p:spPr bwMode="auto">
          <a:xfrm>
            <a:off x="3133090" y="12824460"/>
            <a:ext cx="84455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3" name="Rectangle 12">
            <a:hlinkClick r:id="rId6" tooltip="Demo"/>
            <a:extLst>
              <a:ext uri="{FF2B5EF4-FFF2-40B4-BE49-F238E27FC236}">
                <a16:creationId xmlns:a16="http://schemas.microsoft.com/office/drawing/2014/main" id="{784F6C97-E0B0-5A92-A22F-8AEA4D3F3446}"/>
              </a:ext>
            </a:extLst>
          </p:cNvPr>
          <p:cNvSpPr/>
          <p:nvPr/>
        </p:nvSpPr>
        <p:spPr bwMode="auto">
          <a:xfrm>
            <a:off x="5166360" y="12824460"/>
            <a:ext cx="92964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412436909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8FF231-434C-BD74-05D2-F23C25B8AB19}"/>
              </a:ext>
            </a:extLst>
          </p:cNvPr>
          <p:cNvSpPr/>
          <p:nvPr/>
        </p:nvSpPr>
        <p:spPr bwMode="auto">
          <a:xfrm>
            <a:off x="0" y="-4177"/>
            <a:ext cx="12193587" cy="13724353"/>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B28B5A0F-E82A-175F-AA48-71130E8BA00A}"/>
              </a:ext>
            </a:extLst>
          </p:cNvPr>
          <p:cNvSpPr>
            <a:spLocks noGrp="1"/>
          </p:cNvSpPr>
          <p:nvPr>
            <p:ph type="title"/>
          </p:nvPr>
        </p:nvSpPr>
        <p:spPr>
          <a:xfrm>
            <a:off x="574675" y="576072"/>
            <a:ext cx="4949825" cy="1525588"/>
          </a:xfrm>
        </p:spPr>
        <p:txBody>
          <a:bodyPr/>
          <a:lstStyle/>
          <a:p>
            <a:r>
              <a:rPr lang="ko-KR" altLang="en-US" sz="2800" dirty="0">
                <a:solidFill>
                  <a:schemeClr val="tx1"/>
                </a:solidFill>
              </a:rPr>
              <a:t>신속한 구축 및 </a:t>
            </a:r>
            <a:r>
              <a:rPr lang="ko-KR" altLang="en-US" sz="2800" dirty="0" err="1">
                <a:solidFill>
                  <a:schemeClr val="tx1"/>
                </a:solidFill>
              </a:rPr>
              <a:t>이터레이션</a:t>
            </a:r>
            <a:br>
              <a:rPr lang="en-US" dirty="0"/>
            </a:br>
            <a:r>
              <a:rPr lang="ko-KR" altLang="en-US" sz="4400" dirty="0">
                <a:solidFill>
                  <a:schemeClr val="accent1"/>
                </a:solidFill>
              </a:rPr>
              <a:t>서브 액션</a:t>
            </a:r>
            <a:endParaRPr lang="en-US" dirty="0">
              <a:solidFill>
                <a:schemeClr val="accent1"/>
              </a:solidFill>
            </a:endParaRPr>
          </a:p>
        </p:txBody>
      </p:sp>
      <p:grpSp>
        <p:nvGrpSpPr>
          <p:cNvPr id="4" name="Group 3">
            <a:extLst>
              <a:ext uri="{FF2B5EF4-FFF2-40B4-BE49-F238E27FC236}">
                <a16:creationId xmlns:a16="http://schemas.microsoft.com/office/drawing/2014/main" id="{3EFCEE70-15F4-BB72-A266-41AA015C9350}"/>
              </a:ext>
            </a:extLst>
          </p:cNvPr>
          <p:cNvGrpSpPr/>
          <p:nvPr/>
        </p:nvGrpSpPr>
        <p:grpSpPr>
          <a:xfrm>
            <a:off x="12086521" y="1225000"/>
            <a:ext cx="12091644" cy="11525140"/>
            <a:chOff x="13448493" y="1801586"/>
            <a:chExt cx="10415572" cy="9927595"/>
          </a:xfrm>
        </p:grpSpPr>
        <p:sp>
          <p:nvSpPr>
            <p:cNvPr id="32" name="Book a flight Action">
              <a:extLst>
                <a:ext uri="{FF2B5EF4-FFF2-40B4-BE49-F238E27FC236}">
                  <a16:creationId xmlns:a16="http://schemas.microsoft.com/office/drawing/2014/main" id="{2C171DB1-F30F-8C61-22C4-46CC023CAD48}"/>
                </a:ext>
              </a:extLst>
            </p:cNvPr>
            <p:cNvSpPr txBox="1"/>
            <p:nvPr/>
          </p:nvSpPr>
          <p:spPr>
            <a:xfrm>
              <a:off x="13448493" y="1801586"/>
              <a:ext cx="2991064" cy="45953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a16="http://schemas.microsoft.com/office/drawing/2014/main" xmlns="" val="1"/>
              </a:ext>
            </a:extLst>
          </p:spPr>
          <p:txBody>
            <a:bodyPr wrap="square" lIns="50800" tIns="50800" rIns="50800" bIns="50800" numCol="1" anchor="ctr">
              <a:spAutoFit/>
            </a:bodyPr>
            <a:lstStyle>
              <a:lvl1pPr>
                <a:defRPr sz="2800" b="1">
                  <a:solidFill>
                    <a:srgbClr val="000000"/>
                  </a:solidFill>
                  <a:latin typeface="IBM Plex Sans"/>
                  <a:ea typeface="IBM Plex Sans"/>
                  <a:cs typeface="IBM Plex Sans"/>
                  <a:sym typeface="IBM Plex Sans"/>
                </a:defRPr>
              </a:lvl1pPr>
            </a:lstStyle>
            <a:p>
              <a:pPr algn="ctr" defTabSz="2438369" hangingPunct="0"/>
              <a:r>
                <a:rPr lang="ko-KR" altLang="en-US" kern="0" dirty="0">
                  <a:solidFill>
                    <a:schemeClr val="tx1"/>
                  </a:solidFill>
                  <a:latin typeface="IBM Plex Sans Light" panose="020B0403050203000203" pitchFamily="34" charset="0"/>
                  <a:cs typeface="IBM Plex Sans Light" panose="020B0403050203000203" pitchFamily="34" charset="0"/>
                </a:rPr>
                <a:t>항공편 예약 </a:t>
              </a:r>
              <a:r>
                <a:rPr kern="0" dirty="0">
                  <a:solidFill>
                    <a:schemeClr val="tx1"/>
                  </a:solidFill>
                  <a:latin typeface="IBM Plex Sans Light" panose="020B0403050203000203" pitchFamily="34" charset="0"/>
                  <a:cs typeface="IBM Plex Sans Light" panose="020B0403050203000203" pitchFamily="34" charset="0"/>
                </a:rPr>
                <a:t>Action</a:t>
              </a:r>
            </a:p>
          </p:txBody>
        </p:sp>
        <p:sp>
          <p:nvSpPr>
            <p:cNvPr id="33" name="Redeem points Action">
              <a:extLst>
                <a:ext uri="{FF2B5EF4-FFF2-40B4-BE49-F238E27FC236}">
                  <a16:creationId xmlns:a16="http://schemas.microsoft.com/office/drawing/2014/main" id="{63E87FC4-1C42-999D-FBBA-605BB141927A}"/>
                </a:ext>
              </a:extLst>
            </p:cNvPr>
            <p:cNvSpPr txBox="1"/>
            <p:nvPr/>
          </p:nvSpPr>
          <p:spPr>
            <a:xfrm>
              <a:off x="21089846" y="1858249"/>
              <a:ext cx="2774219" cy="459531"/>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a16="http://schemas.microsoft.com/office/drawing/2014/main" xmlns="" val="1"/>
              </a:ext>
            </a:extLst>
          </p:spPr>
          <p:txBody>
            <a:bodyPr wrap="square" lIns="50800" tIns="50800" rIns="50800" bIns="50800" numCol="1" anchor="ctr">
              <a:spAutoFit/>
            </a:bodyPr>
            <a:lstStyle>
              <a:lvl1pPr>
                <a:defRPr sz="2800" b="1">
                  <a:solidFill>
                    <a:srgbClr val="000000"/>
                  </a:solidFill>
                  <a:latin typeface="IBM Plex Sans"/>
                  <a:ea typeface="IBM Plex Sans"/>
                  <a:cs typeface="IBM Plex Sans"/>
                  <a:sym typeface="IBM Plex Sans"/>
                </a:defRPr>
              </a:lvl1pPr>
            </a:lstStyle>
            <a:p>
              <a:pPr algn="ctr" defTabSz="2438369" hangingPunct="0"/>
              <a:r>
                <a:rPr lang="ko-KR" altLang="en-US" kern="0" dirty="0">
                  <a:solidFill>
                    <a:schemeClr val="tx1"/>
                  </a:solidFill>
                  <a:latin typeface="IBM Plex Sans Light" panose="020B0403050203000203" pitchFamily="34" charset="0"/>
                  <a:cs typeface="IBM Plex Sans Light" panose="020B0403050203000203" pitchFamily="34" charset="0"/>
                </a:rPr>
                <a:t>포인트 사용</a:t>
              </a:r>
              <a:r>
                <a:rPr lang="en-US" altLang="ko-KR" kern="0" dirty="0">
                  <a:solidFill>
                    <a:schemeClr val="tx1"/>
                  </a:solidFill>
                  <a:latin typeface="IBM Plex Sans Light" panose="020B0403050203000203" pitchFamily="34" charset="0"/>
                  <a:cs typeface="IBM Plex Sans Light" panose="020B0403050203000203" pitchFamily="34" charset="0"/>
                </a:rPr>
                <a:t> </a:t>
              </a:r>
              <a:r>
                <a:rPr kern="0" dirty="0">
                  <a:solidFill>
                    <a:schemeClr val="tx1"/>
                  </a:solidFill>
                  <a:latin typeface="IBM Plex Sans Light" panose="020B0403050203000203" pitchFamily="34" charset="0"/>
                  <a:cs typeface="IBM Plex Sans Light" panose="020B0403050203000203" pitchFamily="34" charset="0"/>
                </a:rPr>
                <a:t>Action</a:t>
              </a:r>
            </a:p>
          </p:txBody>
        </p:sp>
        <p:sp>
          <p:nvSpPr>
            <p:cNvPr id="34" name="Retrieve frequent flier…">
              <a:extLst>
                <a:ext uri="{FF2B5EF4-FFF2-40B4-BE49-F238E27FC236}">
                  <a16:creationId xmlns:a16="http://schemas.microsoft.com/office/drawing/2014/main" id="{7172976F-63BD-610D-E2FB-1F4BB8B24586}"/>
                </a:ext>
              </a:extLst>
            </p:cNvPr>
            <p:cNvSpPr txBox="1"/>
            <p:nvPr/>
          </p:nvSpPr>
          <p:spPr>
            <a:xfrm>
              <a:off x="16671356" y="4496448"/>
              <a:ext cx="3446664" cy="830692"/>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a16="http://schemas.microsoft.com/office/drawing/2014/main" xmlns="" val="1"/>
              </a:ext>
            </a:extLst>
          </p:spPr>
          <p:txBody>
            <a:bodyPr wrap="square" lIns="50800" tIns="50800" rIns="50800" bIns="50800" numCol="1" anchor="ctr">
              <a:spAutoFit/>
            </a:bodyPr>
            <a:lstStyle/>
            <a:p>
              <a:pPr algn="ctr" defTabSz="2438369" hangingPunct="0">
                <a:defRPr sz="2800" b="1">
                  <a:solidFill>
                    <a:srgbClr val="000000"/>
                  </a:solidFill>
                  <a:latin typeface="IBM Plex Sans"/>
                  <a:ea typeface="IBM Plex Sans"/>
                  <a:cs typeface="IBM Plex Sans"/>
                  <a:sym typeface="IBM Plex Sans"/>
                </a:defRPr>
              </a:pPr>
              <a:r>
                <a:rPr lang="ko-KR" altLang="en-US" sz="2800" kern="0" dirty="0">
                  <a:latin typeface="IBM Plex Sans Medium" panose="020B0603050203000203" pitchFamily="34" charset="0"/>
                  <a:cs typeface="IBM Plex Sans Light" panose="020B0403050203000203" pitchFamily="34" charset="0"/>
                  <a:sym typeface="IBM Plex Sans"/>
                </a:rPr>
                <a:t>마일리지 서비스 정보 검색</a:t>
              </a:r>
              <a:r>
                <a:rPr lang="en-US" altLang="ko-KR" sz="2800" kern="0" dirty="0">
                  <a:latin typeface="IBM Plex Sans Medium" panose="020B0603050203000203" pitchFamily="34" charset="0"/>
                  <a:cs typeface="IBM Plex Sans Light" panose="020B0403050203000203" pitchFamily="34" charset="0"/>
                  <a:sym typeface="IBM Plex Sans"/>
                </a:rPr>
                <a:t> </a:t>
              </a:r>
              <a:r>
                <a:rPr sz="2800" kern="0" dirty="0">
                  <a:latin typeface="IBM Plex Sans Medium" panose="020B0603050203000203" pitchFamily="34" charset="0"/>
                  <a:cs typeface="IBM Plex Sans Light" panose="020B0403050203000203" pitchFamily="34" charset="0"/>
                  <a:sym typeface="IBM Plex Sans"/>
                </a:rPr>
                <a:t>Action</a:t>
              </a:r>
            </a:p>
          </p:txBody>
        </p:sp>
        <p:sp>
          <p:nvSpPr>
            <p:cNvPr id="35" name="Step 1">
              <a:extLst>
                <a:ext uri="{FF2B5EF4-FFF2-40B4-BE49-F238E27FC236}">
                  <a16:creationId xmlns:a16="http://schemas.microsoft.com/office/drawing/2014/main" id="{5B599D89-9603-1442-D9D0-230ECF6CBAD4}"/>
                </a:ext>
              </a:extLst>
            </p:cNvPr>
            <p:cNvSpPr/>
            <p:nvPr/>
          </p:nvSpPr>
          <p:spPr>
            <a:xfrm>
              <a:off x="13899833" y="2629772"/>
              <a:ext cx="2144299" cy="767635"/>
            </a:xfrm>
            <a:prstGeom prst="rect">
              <a:avLst/>
            </a:prstGeom>
            <a:solidFill>
              <a:schemeClr val="accent1"/>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a16="http://schemas.microsoft.com/office/drawing/2014/main" xmlns="" val="1"/>
              </a:ext>
            </a:extLst>
          </p:spPr>
          <p:txBody>
            <a:bodyPr wrap="square" lIns="50800" tIns="50800" rIns="50800" bIns="50800" numCol="1" anchor="ctr">
              <a:noAutofit/>
            </a:bodyPr>
            <a:lstStyle>
              <a:lvl1pPr defTabSz="825500">
                <a:defRPr sz="2500">
                  <a:solidFill>
                    <a:srgbClr val="FFFFFF"/>
                  </a:solidFill>
                </a:defRPr>
              </a:lvl1pPr>
            </a:lstStyle>
            <a:p>
              <a:pPr algn="ctr" defTabSz="825512" hangingPunct="0"/>
              <a:r>
                <a:rPr sz="2800" kern="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sym typeface="IBM Plex Sans Light" panose="020B0403050203000203" pitchFamily="34" charset="0"/>
                </a:rPr>
                <a:t>Step 1</a:t>
              </a:r>
            </a:p>
          </p:txBody>
        </p:sp>
        <p:sp>
          <p:nvSpPr>
            <p:cNvPr id="36" name="Step 1">
              <a:extLst>
                <a:ext uri="{FF2B5EF4-FFF2-40B4-BE49-F238E27FC236}">
                  <a16:creationId xmlns:a16="http://schemas.microsoft.com/office/drawing/2014/main" id="{CBB8A2EA-1D67-A763-FD59-1F5E2E0BD8FC}"/>
                </a:ext>
              </a:extLst>
            </p:cNvPr>
            <p:cNvSpPr/>
            <p:nvPr/>
          </p:nvSpPr>
          <p:spPr>
            <a:xfrm>
              <a:off x="21513377" y="2652033"/>
              <a:ext cx="2101002" cy="767635"/>
            </a:xfrm>
            <a:prstGeom prst="rect">
              <a:avLst/>
            </a:prstGeom>
            <a:solidFill>
              <a:schemeClr val="accent1"/>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a16="http://schemas.microsoft.com/office/drawing/2014/main" xmlns="" val="1"/>
              </a:ext>
            </a:extLst>
          </p:spPr>
          <p:txBody>
            <a:bodyPr wrap="square" lIns="50800" tIns="50800" rIns="50800" bIns="50800" numCol="1" anchor="ctr">
              <a:noAutofit/>
            </a:bodyPr>
            <a:lstStyle>
              <a:lvl1pPr defTabSz="825500">
                <a:defRPr sz="2500">
                  <a:solidFill>
                    <a:srgbClr val="FFFFFF"/>
                  </a:solidFill>
                </a:defRPr>
              </a:lvl1pPr>
            </a:lstStyle>
            <a:p>
              <a:pPr algn="ctr" defTabSz="825512" hangingPunct="0"/>
              <a:r>
                <a:rPr sz="2800" kern="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sym typeface="IBM Plex Sans Light" panose="020B0403050203000203" pitchFamily="34" charset="0"/>
                </a:rPr>
                <a:t>Step 1</a:t>
              </a:r>
            </a:p>
          </p:txBody>
        </p:sp>
        <p:sp>
          <p:nvSpPr>
            <p:cNvPr id="37" name="Step 1">
              <a:extLst>
                <a:ext uri="{FF2B5EF4-FFF2-40B4-BE49-F238E27FC236}">
                  <a16:creationId xmlns:a16="http://schemas.microsoft.com/office/drawing/2014/main" id="{D8C8E61A-77F2-4C2E-2385-50885B72435D}"/>
                </a:ext>
              </a:extLst>
            </p:cNvPr>
            <p:cNvSpPr/>
            <p:nvPr/>
          </p:nvSpPr>
          <p:spPr>
            <a:xfrm>
              <a:off x="16728464" y="5527172"/>
              <a:ext cx="3412059" cy="767635"/>
            </a:xfrm>
            <a:prstGeom prst="rect">
              <a:avLst/>
            </a:prstGeom>
            <a:solidFill>
              <a:schemeClr val="accent1">
                <a:lumMod val="40000"/>
                <a:lumOff val="60000"/>
              </a:schemeClr>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a16="http://schemas.microsoft.com/office/drawing/2014/main" xmlns="" val="1"/>
              </a:ext>
            </a:extLst>
          </p:spPr>
          <p:txBody>
            <a:bodyPr wrap="square" lIns="50800" tIns="50800" rIns="50800" bIns="50800" numCol="1" anchor="ctr">
              <a:noAutofit/>
            </a:bodyPr>
            <a:lstStyle>
              <a:lvl1pPr defTabSz="825500">
                <a:defRPr sz="2500">
                  <a:solidFill>
                    <a:srgbClr val="FFFFFF"/>
                  </a:solidFill>
                </a:defRPr>
              </a:lvl1pPr>
            </a:lstStyle>
            <a:p>
              <a:pPr algn="ctr" defTabSz="825512" hangingPunct="0"/>
              <a:r>
                <a:rPr sz="2800" kern="0" dirty="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sym typeface="IBM Plex Sans Light" panose="020B0403050203000203" pitchFamily="34" charset="0"/>
                </a:rPr>
                <a:t>Step 1</a:t>
              </a:r>
            </a:p>
          </p:txBody>
        </p:sp>
        <p:sp>
          <p:nvSpPr>
            <p:cNvPr id="38" name="Step 2">
              <a:extLst>
                <a:ext uri="{FF2B5EF4-FFF2-40B4-BE49-F238E27FC236}">
                  <a16:creationId xmlns:a16="http://schemas.microsoft.com/office/drawing/2014/main" id="{02C0872A-6013-D2AB-84E6-A521A197035C}"/>
                </a:ext>
              </a:extLst>
            </p:cNvPr>
            <p:cNvSpPr/>
            <p:nvPr/>
          </p:nvSpPr>
          <p:spPr>
            <a:xfrm>
              <a:off x="13899833" y="3647252"/>
              <a:ext cx="2144299" cy="767635"/>
            </a:xfrm>
            <a:prstGeom prst="rect">
              <a:avLst/>
            </a:prstGeom>
            <a:solidFill>
              <a:schemeClr val="accent1"/>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a16="http://schemas.microsoft.com/office/drawing/2014/main" xmlns="" val="1"/>
              </a:ext>
            </a:extLst>
          </p:spPr>
          <p:txBody>
            <a:bodyPr wrap="square" lIns="50800" tIns="50800" rIns="50800" bIns="50800" numCol="1" anchor="ctr">
              <a:noAutofit/>
            </a:bodyPr>
            <a:lstStyle>
              <a:lvl1pPr defTabSz="825500">
                <a:defRPr sz="2500">
                  <a:solidFill>
                    <a:srgbClr val="FFFFFF"/>
                  </a:solidFill>
                </a:defRPr>
              </a:lvl1pPr>
            </a:lstStyle>
            <a:p>
              <a:pPr algn="ctr" defTabSz="825512" hangingPunct="0"/>
              <a:r>
                <a:rPr sz="2800" kern="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sym typeface="IBM Plex Sans Light" panose="020B0403050203000203" pitchFamily="34" charset="0"/>
                </a:rPr>
                <a:t>Step 2</a:t>
              </a:r>
            </a:p>
          </p:txBody>
        </p:sp>
        <p:sp>
          <p:nvSpPr>
            <p:cNvPr id="39" name="Step 3">
              <a:extLst>
                <a:ext uri="{FF2B5EF4-FFF2-40B4-BE49-F238E27FC236}">
                  <a16:creationId xmlns:a16="http://schemas.microsoft.com/office/drawing/2014/main" id="{5F3E948D-B361-E071-5A21-AF5CAD033F32}"/>
                </a:ext>
              </a:extLst>
            </p:cNvPr>
            <p:cNvSpPr/>
            <p:nvPr/>
          </p:nvSpPr>
          <p:spPr>
            <a:xfrm>
              <a:off x="13899833" y="4664735"/>
              <a:ext cx="2144299" cy="767635"/>
            </a:xfrm>
            <a:prstGeom prst="rect">
              <a:avLst/>
            </a:prstGeom>
            <a:solidFill>
              <a:schemeClr val="accent1"/>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a16="http://schemas.microsoft.com/office/drawing/2014/main" xmlns="" val="1"/>
              </a:ext>
            </a:extLst>
          </p:spPr>
          <p:txBody>
            <a:bodyPr wrap="square" lIns="50800" tIns="50800" rIns="50800" bIns="50800" numCol="1" anchor="ctr">
              <a:noAutofit/>
            </a:bodyPr>
            <a:lstStyle>
              <a:lvl1pPr defTabSz="825500">
                <a:defRPr sz="2500">
                  <a:solidFill>
                    <a:srgbClr val="FFFFFF"/>
                  </a:solidFill>
                </a:defRPr>
              </a:lvl1pPr>
            </a:lstStyle>
            <a:p>
              <a:pPr algn="ctr" defTabSz="825512" hangingPunct="0"/>
              <a:r>
                <a:rPr sz="2800" kern="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sym typeface="IBM Plex Sans Light" panose="020B0403050203000203" pitchFamily="34" charset="0"/>
                </a:rPr>
                <a:t>Step 3</a:t>
              </a:r>
            </a:p>
          </p:txBody>
        </p:sp>
        <p:sp>
          <p:nvSpPr>
            <p:cNvPr id="40" name="Step 2">
              <a:extLst>
                <a:ext uri="{FF2B5EF4-FFF2-40B4-BE49-F238E27FC236}">
                  <a16:creationId xmlns:a16="http://schemas.microsoft.com/office/drawing/2014/main" id="{6D135235-BF78-8E43-2171-8E4E352A664C}"/>
                </a:ext>
              </a:extLst>
            </p:cNvPr>
            <p:cNvSpPr/>
            <p:nvPr/>
          </p:nvSpPr>
          <p:spPr>
            <a:xfrm>
              <a:off x="21513377" y="3647252"/>
              <a:ext cx="2101002" cy="767635"/>
            </a:xfrm>
            <a:prstGeom prst="rect">
              <a:avLst/>
            </a:prstGeom>
            <a:solidFill>
              <a:schemeClr val="accent1"/>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a16="http://schemas.microsoft.com/office/drawing/2014/main" xmlns="" val="1"/>
              </a:ext>
            </a:extLst>
          </p:spPr>
          <p:txBody>
            <a:bodyPr wrap="square" lIns="50800" tIns="50800" rIns="50800" bIns="50800" numCol="1" anchor="ctr">
              <a:noAutofit/>
            </a:bodyPr>
            <a:lstStyle>
              <a:lvl1pPr defTabSz="825500">
                <a:defRPr sz="2500">
                  <a:solidFill>
                    <a:srgbClr val="FFFFFF"/>
                  </a:solidFill>
                </a:defRPr>
              </a:lvl1pPr>
            </a:lstStyle>
            <a:p>
              <a:pPr algn="ctr" defTabSz="825512" hangingPunct="0"/>
              <a:r>
                <a:rPr sz="2800" kern="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sym typeface="IBM Plex Sans Light" panose="020B0403050203000203" pitchFamily="34" charset="0"/>
                </a:rPr>
                <a:t>Step 2</a:t>
              </a:r>
            </a:p>
          </p:txBody>
        </p:sp>
        <p:sp>
          <p:nvSpPr>
            <p:cNvPr id="41" name="Line">
              <a:extLst>
                <a:ext uri="{FF2B5EF4-FFF2-40B4-BE49-F238E27FC236}">
                  <a16:creationId xmlns:a16="http://schemas.microsoft.com/office/drawing/2014/main" id="{61C72BC1-C157-D46D-575B-9A802CD8C242}"/>
                </a:ext>
              </a:extLst>
            </p:cNvPr>
            <p:cNvSpPr/>
            <p:nvPr/>
          </p:nvSpPr>
          <p:spPr>
            <a:xfrm flipV="1">
              <a:off x="14349467" y="5518310"/>
              <a:ext cx="0" cy="345861"/>
            </a:xfrm>
            <a:prstGeom prst="line">
              <a:avLst/>
            </a:prstGeom>
            <a:noFill/>
            <a:ln w="19050" cap="flat">
              <a:solidFill>
                <a:schemeClr val="tx1"/>
              </a:solidFill>
              <a:custDash>
                <a:ds d="200000" sp="200000"/>
              </a:custDash>
              <a:miter lim="400000"/>
            </a:ln>
            <a:effectLst>
              <a:outerShdw blurRad="50800" dist="38100" dir="2700000" algn="tl" rotWithShape="0">
                <a:prstClr val="black">
                  <a:alpha val="40000"/>
                </a:prstClr>
              </a:outerShdw>
            </a:effectLst>
          </p:spPr>
          <p:txBody>
            <a:bodyPr wrap="square" lIns="50800" tIns="50800" rIns="50800" bIns="50800" numCol="1" anchor="ctr">
              <a:noAutofit/>
            </a:bodyPr>
            <a:lstStyle/>
            <a:p>
              <a:pPr algn="ctr" defTabSz="2438369" hangingPunct="0"/>
              <a:endParaRPr sz="2400" kern="0" dirty="0">
                <a:latin typeface="IBM Plex Sans Light" panose="020B0403050203000203" pitchFamily="34" charset="0"/>
                <a:ea typeface="IBM Plex Sans Light" panose="020B0403050203000203" pitchFamily="34" charset="0"/>
                <a:cs typeface="IBM Plex Sans Light" panose="020B0403050203000203" pitchFamily="34" charset="0"/>
                <a:sym typeface="IBM Plex Sans Light" panose="020B0403050203000203" pitchFamily="34" charset="0"/>
              </a:endParaRPr>
            </a:p>
          </p:txBody>
        </p:sp>
        <p:sp>
          <p:nvSpPr>
            <p:cNvPr id="42" name="Line">
              <a:extLst>
                <a:ext uri="{FF2B5EF4-FFF2-40B4-BE49-F238E27FC236}">
                  <a16:creationId xmlns:a16="http://schemas.microsoft.com/office/drawing/2014/main" id="{08222551-56D2-E1B4-2D8F-6C227E855E73}"/>
                </a:ext>
              </a:extLst>
            </p:cNvPr>
            <p:cNvSpPr/>
            <p:nvPr/>
          </p:nvSpPr>
          <p:spPr>
            <a:xfrm>
              <a:off x="14380236" y="5861288"/>
              <a:ext cx="1786232" cy="0"/>
            </a:xfrm>
            <a:prstGeom prst="line">
              <a:avLst/>
            </a:prstGeom>
            <a:noFill/>
            <a:ln w="19050" cap="flat">
              <a:solidFill>
                <a:schemeClr val="tx1"/>
              </a:solidFill>
              <a:custDash>
                <a:ds d="200000" sp="200000"/>
              </a:custDash>
              <a:miter lim="400000"/>
              <a:tailEnd type="arrow" w="med" len="med"/>
            </a:ln>
            <a:effectLst>
              <a:outerShdw blurRad="50800" dist="38100" dir="2700000" algn="tl" rotWithShape="0">
                <a:prstClr val="black">
                  <a:alpha val="40000"/>
                </a:prstClr>
              </a:outerShdw>
            </a:effectLst>
          </p:spPr>
          <p:txBody>
            <a:bodyPr wrap="square" lIns="50800" tIns="50800" rIns="50800" bIns="50800" numCol="1" anchor="ctr">
              <a:noAutofit/>
            </a:bodyPr>
            <a:lstStyle/>
            <a:p>
              <a:pPr algn="ctr" defTabSz="2438369" hangingPunct="0"/>
              <a:endParaRPr sz="2400" kern="0" dirty="0">
                <a:latin typeface="IBM Plex Sans Light" panose="020B0403050203000203" pitchFamily="34" charset="0"/>
                <a:ea typeface="IBM Plex Sans Light" panose="020B0403050203000203" pitchFamily="34" charset="0"/>
                <a:cs typeface="IBM Plex Sans Light" panose="020B0403050203000203" pitchFamily="34" charset="0"/>
                <a:sym typeface="IBM Plex Sans Light" panose="020B0403050203000203" pitchFamily="34" charset="0"/>
              </a:endParaRPr>
            </a:p>
          </p:txBody>
        </p:sp>
        <p:sp>
          <p:nvSpPr>
            <p:cNvPr id="43" name="Line">
              <a:extLst>
                <a:ext uri="{FF2B5EF4-FFF2-40B4-BE49-F238E27FC236}">
                  <a16:creationId xmlns:a16="http://schemas.microsoft.com/office/drawing/2014/main" id="{86D1D547-D3F7-6D8F-B154-B6272A725C78}"/>
                </a:ext>
              </a:extLst>
            </p:cNvPr>
            <p:cNvSpPr/>
            <p:nvPr/>
          </p:nvSpPr>
          <p:spPr>
            <a:xfrm flipV="1">
              <a:off x="22494878" y="4642472"/>
              <a:ext cx="0" cy="1114165"/>
            </a:xfrm>
            <a:prstGeom prst="line">
              <a:avLst/>
            </a:prstGeom>
            <a:noFill/>
            <a:ln w="19050" cap="flat">
              <a:solidFill>
                <a:schemeClr val="tx1"/>
              </a:solidFill>
              <a:custDash>
                <a:ds d="200000" sp="200000"/>
              </a:custDash>
              <a:miter lim="400000"/>
            </a:ln>
            <a:effectLst>
              <a:outerShdw blurRad="50800" dist="38100" dir="2700000" algn="tl" rotWithShape="0">
                <a:prstClr val="black">
                  <a:alpha val="40000"/>
                </a:prstClr>
              </a:outerShdw>
            </a:effectLst>
          </p:spPr>
          <p:txBody>
            <a:bodyPr wrap="square" lIns="50800" tIns="50800" rIns="50800" bIns="50800" numCol="1" anchor="ctr">
              <a:noAutofit/>
            </a:bodyPr>
            <a:lstStyle/>
            <a:p>
              <a:pPr algn="ctr" defTabSz="2438369" hangingPunct="0"/>
              <a:endParaRPr sz="2400" kern="0" dirty="0">
                <a:latin typeface="IBM Plex Sans Light" panose="020B0403050203000203" pitchFamily="34" charset="0"/>
                <a:ea typeface="IBM Plex Sans Light" panose="020B0403050203000203" pitchFamily="34" charset="0"/>
                <a:cs typeface="IBM Plex Sans Light" panose="020B0403050203000203" pitchFamily="34" charset="0"/>
                <a:sym typeface="IBM Plex Sans Light" panose="020B0403050203000203" pitchFamily="34" charset="0"/>
              </a:endParaRPr>
            </a:p>
          </p:txBody>
        </p:sp>
        <p:sp>
          <p:nvSpPr>
            <p:cNvPr id="44" name="Line">
              <a:extLst>
                <a:ext uri="{FF2B5EF4-FFF2-40B4-BE49-F238E27FC236}">
                  <a16:creationId xmlns:a16="http://schemas.microsoft.com/office/drawing/2014/main" id="{A19059FE-E04B-A390-2967-BA03E9202402}"/>
                </a:ext>
              </a:extLst>
            </p:cNvPr>
            <p:cNvSpPr/>
            <p:nvPr/>
          </p:nvSpPr>
          <p:spPr>
            <a:xfrm flipH="1">
              <a:off x="20693986" y="5823187"/>
              <a:ext cx="1786232" cy="0"/>
            </a:xfrm>
            <a:prstGeom prst="line">
              <a:avLst/>
            </a:prstGeom>
            <a:noFill/>
            <a:ln w="19050" cap="flat">
              <a:solidFill>
                <a:schemeClr val="tx1"/>
              </a:solidFill>
              <a:custDash>
                <a:ds d="200000" sp="200000"/>
              </a:custDash>
              <a:miter lim="400000"/>
              <a:tailEnd type="arrow" w="med" len="med"/>
            </a:ln>
            <a:effectLst>
              <a:outerShdw blurRad="50800" dist="38100" dir="2700000" algn="tl" rotWithShape="0">
                <a:prstClr val="black">
                  <a:alpha val="40000"/>
                </a:prstClr>
              </a:outerShdw>
            </a:effectLst>
          </p:spPr>
          <p:txBody>
            <a:bodyPr wrap="square" lIns="50800" tIns="50800" rIns="50800" bIns="50800" numCol="1" anchor="ctr">
              <a:noAutofit/>
            </a:bodyPr>
            <a:lstStyle/>
            <a:p>
              <a:pPr algn="ctr" defTabSz="2438369" hangingPunct="0"/>
              <a:endParaRPr sz="2400" kern="0" dirty="0">
                <a:latin typeface="IBM Plex Sans Light" panose="020B0403050203000203" pitchFamily="34" charset="0"/>
                <a:ea typeface="IBM Plex Sans Light" panose="020B0403050203000203" pitchFamily="34" charset="0"/>
                <a:cs typeface="IBM Plex Sans Light" panose="020B0403050203000203" pitchFamily="34" charset="0"/>
                <a:sym typeface="IBM Plex Sans Light" panose="020B0403050203000203" pitchFamily="34" charset="0"/>
              </a:endParaRPr>
            </a:p>
          </p:txBody>
        </p:sp>
        <p:sp>
          <p:nvSpPr>
            <p:cNvPr id="45" name="Step 2">
              <a:extLst>
                <a:ext uri="{FF2B5EF4-FFF2-40B4-BE49-F238E27FC236}">
                  <a16:creationId xmlns:a16="http://schemas.microsoft.com/office/drawing/2014/main" id="{136C9C01-8B16-009D-732F-E75ABFB2A63A}"/>
                </a:ext>
              </a:extLst>
            </p:cNvPr>
            <p:cNvSpPr/>
            <p:nvPr/>
          </p:nvSpPr>
          <p:spPr>
            <a:xfrm>
              <a:off x="16728464" y="6544655"/>
              <a:ext cx="3412059" cy="767635"/>
            </a:xfrm>
            <a:prstGeom prst="rect">
              <a:avLst/>
            </a:prstGeom>
            <a:solidFill>
              <a:schemeClr val="accent1">
                <a:lumMod val="40000"/>
                <a:lumOff val="60000"/>
              </a:schemeClr>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a16="http://schemas.microsoft.com/office/drawing/2014/main" xmlns="" val="1"/>
              </a:ext>
            </a:extLst>
          </p:spPr>
          <p:txBody>
            <a:bodyPr wrap="square" lIns="50800" tIns="50800" rIns="50800" bIns="50800" numCol="1" anchor="ctr">
              <a:noAutofit/>
            </a:bodyPr>
            <a:lstStyle>
              <a:lvl1pPr defTabSz="825500">
                <a:defRPr sz="2500">
                  <a:solidFill>
                    <a:srgbClr val="FFFFFF"/>
                  </a:solidFill>
                </a:defRPr>
              </a:lvl1pPr>
            </a:lstStyle>
            <a:p>
              <a:pPr algn="ctr" defTabSz="825512" hangingPunct="0"/>
              <a:r>
                <a:rPr sz="2800" kern="0" dirty="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sym typeface="IBM Plex Sans Light" panose="020B0403050203000203" pitchFamily="34" charset="0"/>
                </a:rPr>
                <a:t>Step 2</a:t>
              </a:r>
            </a:p>
          </p:txBody>
        </p:sp>
        <p:sp>
          <p:nvSpPr>
            <p:cNvPr id="46" name="Step 3">
              <a:extLst>
                <a:ext uri="{FF2B5EF4-FFF2-40B4-BE49-F238E27FC236}">
                  <a16:creationId xmlns:a16="http://schemas.microsoft.com/office/drawing/2014/main" id="{B7261473-8642-3EE6-DD6D-8EBB8E37B0A2}"/>
                </a:ext>
              </a:extLst>
            </p:cNvPr>
            <p:cNvSpPr/>
            <p:nvPr/>
          </p:nvSpPr>
          <p:spPr>
            <a:xfrm>
              <a:off x="16728464" y="7562137"/>
              <a:ext cx="3412059" cy="767635"/>
            </a:xfrm>
            <a:prstGeom prst="rect">
              <a:avLst/>
            </a:prstGeom>
            <a:solidFill>
              <a:schemeClr val="accent1">
                <a:lumMod val="40000"/>
                <a:lumOff val="60000"/>
              </a:schemeClr>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a16="http://schemas.microsoft.com/office/drawing/2014/main" xmlns="" val="1"/>
              </a:ext>
            </a:extLst>
          </p:spPr>
          <p:txBody>
            <a:bodyPr wrap="square" lIns="50800" tIns="50800" rIns="50800" bIns="50800" numCol="1" anchor="ctr">
              <a:noAutofit/>
            </a:bodyPr>
            <a:lstStyle>
              <a:lvl1pPr defTabSz="825500">
                <a:defRPr sz="2500">
                  <a:solidFill>
                    <a:srgbClr val="FFFFFF"/>
                  </a:solidFill>
                </a:defRPr>
              </a:lvl1pPr>
            </a:lstStyle>
            <a:p>
              <a:pPr algn="ctr" defTabSz="825512" hangingPunct="0"/>
              <a:r>
                <a:rPr sz="2800" kern="0" dirty="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sym typeface="IBM Plex Sans Light" panose="020B0403050203000203" pitchFamily="34" charset="0"/>
                </a:rPr>
                <a:t>Step 3</a:t>
              </a:r>
            </a:p>
          </p:txBody>
        </p:sp>
        <p:sp>
          <p:nvSpPr>
            <p:cNvPr id="47" name="End action">
              <a:extLst>
                <a:ext uri="{FF2B5EF4-FFF2-40B4-BE49-F238E27FC236}">
                  <a16:creationId xmlns:a16="http://schemas.microsoft.com/office/drawing/2014/main" id="{597816BD-AA3F-40C6-3D94-12A0476BF567}"/>
                </a:ext>
              </a:extLst>
            </p:cNvPr>
            <p:cNvSpPr/>
            <p:nvPr/>
          </p:nvSpPr>
          <p:spPr>
            <a:xfrm>
              <a:off x="16728464" y="8579617"/>
              <a:ext cx="3412059" cy="767635"/>
            </a:xfrm>
            <a:prstGeom prst="rect">
              <a:avLst/>
            </a:prstGeom>
            <a:solidFill>
              <a:schemeClr val="accent1">
                <a:lumMod val="40000"/>
                <a:lumOff val="60000"/>
              </a:schemeClr>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a16="http://schemas.microsoft.com/office/drawing/2014/main" xmlns="" val="1"/>
              </a:ext>
            </a:extLst>
          </p:spPr>
          <p:txBody>
            <a:bodyPr wrap="square" lIns="50800" tIns="50800" rIns="50800" bIns="50800" numCol="1" anchor="ctr">
              <a:noAutofit/>
            </a:bodyPr>
            <a:lstStyle>
              <a:lvl1pPr defTabSz="825500">
                <a:defRPr sz="2500">
                  <a:solidFill>
                    <a:srgbClr val="FFFFFF"/>
                  </a:solidFill>
                </a:defRPr>
              </a:lvl1pPr>
            </a:lstStyle>
            <a:p>
              <a:pPr algn="ctr" defTabSz="825512" hangingPunct="0"/>
              <a:r>
                <a:rPr sz="2800" kern="0" dirty="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sym typeface="IBM Plex Sans Light" panose="020B0403050203000203" pitchFamily="34" charset="0"/>
                </a:rPr>
                <a:t>End action</a:t>
              </a:r>
            </a:p>
          </p:txBody>
        </p:sp>
        <p:sp>
          <p:nvSpPr>
            <p:cNvPr id="48" name="Step 4">
              <a:extLst>
                <a:ext uri="{FF2B5EF4-FFF2-40B4-BE49-F238E27FC236}">
                  <a16:creationId xmlns:a16="http://schemas.microsoft.com/office/drawing/2014/main" id="{62321B32-5C94-773E-01D2-C2B9BFC67E62}"/>
                </a:ext>
              </a:extLst>
            </p:cNvPr>
            <p:cNvSpPr/>
            <p:nvPr/>
          </p:nvSpPr>
          <p:spPr>
            <a:xfrm>
              <a:off x="13899833" y="9901537"/>
              <a:ext cx="2144299" cy="767635"/>
            </a:xfrm>
            <a:prstGeom prst="rect">
              <a:avLst/>
            </a:prstGeom>
            <a:solidFill>
              <a:schemeClr val="accent1"/>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a16="http://schemas.microsoft.com/office/drawing/2014/main" xmlns="" val="1"/>
              </a:ext>
            </a:extLst>
          </p:spPr>
          <p:txBody>
            <a:bodyPr wrap="square" lIns="50800" tIns="50800" rIns="50800" bIns="50800" numCol="1" anchor="ctr">
              <a:noAutofit/>
            </a:bodyPr>
            <a:lstStyle>
              <a:lvl1pPr defTabSz="825500">
                <a:defRPr sz="2500">
                  <a:solidFill>
                    <a:srgbClr val="FFFFFF"/>
                  </a:solidFill>
                </a:defRPr>
              </a:lvl1pPr>
            </a:lstStyle>
            <a:p>
              <a:pPr algn="ctr" defTabSz="825512" hangingPunct="0"/>
              <a:r>
                <a:rPr sz="2800" kern="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sym typeface="IBM Plex Sans Light" panose="020B0403050203000203" pitchFamily="34" charset="0"/>
                </a:rPr>
                <a:t>Step 4</a:t>
              </a:r>
            </a:p>
          </p:txBody>
        </p:sp>
        <p:sp>
          <p:nvSpPr>
            <p:cNvPr id="49" name="End action">
              <a:extLst>
                <a:ext uri="{FF2B5EF4-FFF2-40B4-BE49-F238E27FC236}">
                  <a16:creationId xmlns:a16="http://schemas.microsoft.com/office/drawing/2014/main" id="{D22B4ABB-DC7F-A89D-615B-D944B1E57A05}"/>
                </a:ext>
              </a:extLst>
            </p:cNvPr>
            <p:cNvSpPr/>
            <p:nvPr/>
          </p:nvSpPr>
          <p:spPr>
            <a:xfrm>
              <a:off x="13899833" y="10919020"/>
              <a:ext cx="2144299" cy="767635"/>
            </a:xfrm>
            <a:prstGeom prst="rect">
              <a:avLst/>
            </a:prstGeom>
            <a:solidFill>
              <a:schemeClr val="accent1"/>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a16="http://schemas.microsoft.com/office/drawing/2014/main" xmlns="" val="1"/>
              </a:ext>
            </a:extLst>
          </p:spPr>
          <p:txBody>
            <a:bodyPr wrap="square" lIns="50800" tIns="50800" rIns="50800" bIns="50800" numCol="1" anchor="ctr">
              <a:noAutofit/>
            </a:bodyPr>
            <a:lstStyle>
              <a:lvl1pPr defTabSz="825500">
                <a:defRPr sz="2500">
                  <a:solidFill>
                    <a:srgbClr val="FFFFFF"/>
                  </a:solidFill>
                </a:defRPr>
              </a:lvl1pPr>
            </a:lstStyle>
            <a:p>
              <a:pPr algn="ctr" defTabSz="825512" hangingPunct="0"/>
              <a:r>
                <a:rPr sz="2800" kern="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sym typeface="IBM Plex Sans Light" panose="020B0403050203000203" pitchFamily="34" charset="0"/>
                </a:rPr>
                <a:t>End action</a:t>
              </a:r>
            </a:p>
          </p:txBody>
        </p:sp>
        <p:sp>
          <p:nvSpPr>
            <p:cNvPr id="50" name="Step 3">
              <a:extLst>
                <a:ext uri="{FF2B5EF4-FFF2-40B4-BE49-F238E27FC236}">
                  <a16:creationId xmlns:a16="http://schemas.microsoft.com/office/drawing/2014/main" id="{3D68ABC8-329A-5973-C9E3-EDFB63BC8A50}"/>
                </a:ext>
              </a:extLst>
            </p:cNvPr>
            <p:cNvSpPr/>
            <p:nvPr/>
          </p:nvSpPr>
          <p:spPr>
            <a:xfrm>
              <a:off x="21513377" y="9849684"/>
              <a:ext cx="2101002" cy="767635"/>
            </a:xfrm>
            <a:prstGeom prst="rect">
              <a:avLst/>
            </a:prstGeom>
            <a:solidFill>
              <a:schemeClr val="accent1"/>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a16="http://schemas.microsoft.com/office/drawing/2014/main" xmlns="" val="1"/>
              </a:ext>
            </a:extLst>
          </p:spPr>
          <p:txBody>
            <a:bodyPr wrap="square" lIns="50800" tIns="50800" rIns="50800" bIns="50800" numCol="1" anchor="ctr">
              <a:noAutofit/>
            </a:bodyPr>
            <a:lstStyle>
              <a:lvl1pPr defTabSz="825500">
                <a:defRPr sz="2500">
                  <a:solidFill>
                    <a:srgbClr val="FFFFFF"/>
                  </a:solidFill>
                </a:defRPr>
              </a:lvl1pPr>
            </a:lstStyle>
            <a:p>
              <a:pPr algn="ctr" defTabSz="825512" hangingPunct="0"/>
              <a:r>
                <a:rPr sz="2800" kern="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sym typeface="IBM Plex Sans Light" panose="020B0403050203000203" pitchFamily="34" charset="0"/>
                </a:rPr>
                <a:t>Step 3</a:t>
              </a:r>
            </a:p>
          </p:txBody>
        </p:sp>
        <p:sp>
          <p:nvSpPr>
            <p:cNvPr id="51" name="End action">
              <a:extLst>
                <a:ext uri="{FF2B5EF4-FFF2-40B4-BE49-F238E27FC236}">
                  <a16:creationId xmlns:a16="http://schemas.microsoft.com/office/drawing/2014/main" id="{F9A8AAD5-96B1-B52C-0230-39FC7E5DD9BF}"/>
                </a:ext>
              </a:extLst>
            </p:cNvPr>
            <p:cNvSpPr/>
            <p:nvPr/>
          </p:nvSpPr>
          <p:spPr>
            <a:xfrm>
              <a:off x="21513377" y="10867164"/>
              <a:ext cx="2101002" cy="767635"/>
            </a:xfrm>
            <a:prstGeom prst="rect">
              <a:avLst/>
            </a:prstGeom>
            <a:solidFill>
              <a:schemeClr val="accent1"/>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p14="http://schemas.microsoft.com/office/powerpoint/2010/main" xmlns:a16="http://schemas.microsoft.com/office/drawing/2014/main" xmlns="" val="1"/>
              </a:ext>
            </a:extLst>
          </p:spPr>
          <p:txBody>
            <a:bodyPr wrap="square" lIns="50800" tIns="50800" rIns="50800" bIns="50800" numCol="1" anchor="ctr">
              <a:noAutofit/>
            </a:bodyPr>
            <a:lstStyle>
              <a:lvl1pPr defTabSz="825500">
                <a:defRPr sz="2500">
                  <a:solidFill>
                    <a:srgbClr val="FFFFFF"/>
                  </a:solidFill>
                </a:defRPr>
              </a:lvl1pPr>
            </a:lstStyle>
            <a:p>
              <a:pPr algn="ctr" defTabSz="825512" hangingPunct="0"/>
              <a:r>
                <a:rPr sz="2800" kern="0" dirty="0">
                  <a:solidFill>
                    <a:schemeClr val="bg1"/>
                  </a:solidFill>
                  <a:latin typeface="IBM Plex Sans Light" panose="020B0403050203000203" pitchFamily="34" charset="0"/>
                  <a:ea typeface="IBM Plex Sans Light" panose="020B0403050203000203" pitchFamily="34" charset="0"/>
                  <a:cs typeface="IBM Plex Sans Light" panose="020B0403050203000203" pitchFamily="34" charset="0"/>
                  <a:sym typeface="IBM Plex Sans Light" panose="020B0403050203000203" pitchFamily="34" charset="0"/>
                </a:rPr>
                <a:t>End action</a:t>
              </a:r>
            </a:p>
          </p:txBody>
        </p:sp>
        <p:sp>
          <p:nvSpPr>
            <p:cNvPr id="52" name="Line">
              <a:extLst>
                <a:ext uri="{FF2B5EF4-FFF2-40B4-BE49-F238E27FC236}">
                  <a16:creationId xmlns:a16="http://schemas.microsoft.com/office/drawing/2014/main" id="{2498672D-E1D9-6F0F-9B68-AC7DABAB2BDA}"/>
                </a:ext>
              </a:extLst>
            </p:cNvPr>
            <p:cNvSpPr/>
            <p:nvPr/>
          </p:nvSpPr>
          <p:spPr>
            <a:xfrm flipV="1">
              <a:off x="22513928" y="8962049"/>
              <a:ext cx="0" cy="767635"/>
            </a:xfrm>
            <a:prstGeom prst="line">
              <a:avLst/>
            </a:prstGeom>
            <a:noFill/>
            <a:ln w="19050" cap="flat">
              <a:solidFill>
                <a:schemeClr val="tx1"/>
              </a:solidFill>
              <a:custDash>
                <a:ds d="200000" sp="200000"/>
              </a:custDash>
              <a:miter lim="400000"/>
              <a:headEnd type="arrow" w="med" len="med"/>
            </a:ln>
            <a:effectLst>
              <a:outerShdw blurRad="50800" dist="38100" dir="2700000" algn="tl" rotWithShape="0">
                <a:prstClr val="black">
                  <a:alpha val="40000"/>
                </a:prstClr>
              </a:outerShdw>
            </a:effectLst>
          </p:spPr>
          <p:txBody>
            <a:bodyPr wrap="square" lIns="50800" tIns="50800" rIns="50800" bIns="50800" numCol="1" anchor="ctr">
              <a:noAutofit/>
            </a:bodyPr>
            <a:lstStyle/>
            <a:p>
              <a:pPr algn="ctr" defTabSz="2438369" hangingPunct="0"/>
              <a:endParaRPr sz="2400" kern="0" dirty="0">
                <a:latin typeface="IBM Plex Sans Light" panose="020B0403050203000203" pitchFamily="34" charset="0"/>
                <a:ea typeface="IBM Plex Sans Light" panose="020B0403050203000203" pitchFamily="34" charset="0"/>
                <a:cs typeface="IBM Plex Sans Light" panose="020B0403050203000203" pitchFamily="34" charset="0"/>
                <a:sym typeface="IBM Plex Sans Light" panose="020B0403050203000203" pitchFamily="34" charset="0"/>
              </a:endParaRPr>
            </a:p>
          </p:txBody>
        </p:sp>
        <p:sp>
          <p:nvSpPr>
            <p:cNvPr id="53" name="Line">
              <a:extLst>
                <a:ext uri="{FF2B5EF4-FFF2-40B4-BE49-F238E27FC236}">
                  <a16:creationId xmlns:a16="http://schemas.microsoft.com/office/drawing/2014/main" id="{F85648C6-6748-D439-4C55-90C43DB41E54}"/>
                </a:ext>
              </a:extLst>
            </p:cNvPr>
            <p:cNvSpPr/>
            <p:nvPr/>
          </p:nvSpPr>
          <p:spPr>
            <a:xfrm flipH="1">
              <a:off x="20693986" y="8951376"/>
              <a:ext cx="1786232" cy="0"/>
            </a:xfrm>
            <a:prstGeom prst="line">
              <a:avLst/>
            </a:prstGeom>
            <a:noFill/>
            <a:ln w="19050" cap="flat">
              <a:solidFill>
                <a:schemeClr val="tx1"/>
              </a:solidFill>
              <a:custDash>
                <a:ds d="200000" sp="200000"/>
              </a:custDash>
              <a:miter lim="400000"/>
            </a:ln>
            <a:effectLst>
              <a:outerShdw blurRad="50800" dist="38100" dir="2700000" algn="tl" rotWithShape="0">
                <a:prstClr val="black">
                  <a:alpha val="40000"/>
                </a:prstClr>
              </a:outerShdw>
            </a:effectLst>
          </p:spPr>
          <p:txBody>
            <a:bodyPr wrap="square" lIns="50800" tIns="50800" rIns="50800" bIns="50800" numCol="1" anchor="ctr">
              <a:noAutofit/>
            </a:bodyPr>
            <a:lstStyle/>
            <a:p>
              <a:pPr algn="ctr" defTabSz="2438369" hangingPunct="0"/>
              <a:endParaRPr sz="2400" kern="0" dirty="0">
                <a:latin typeface="IBM Plex Sans Light" panose="020B0403050203000203" pitchFamily="34" charset="0"/>
                <a:ea typeface="IBM Plex Sans Light" panose="020B0403050203000203" pitchFamily="34" charset="0"/>
                <a:cs typeface="IBM Plex Sans Light" panose="020B0403050203000203" pitchFamily="34" charset="0"/>
                <a:sym typeface="IBM Plex Sans Light" panose="020B0403050203000203" pitchFamily="34" charset="0"/>
              </a:endParaRPr>
            </a:p>
          </p:txBody>
        </p:sp>
        <p:sp>
          <p:nvSpPr>
            <p:cNvPr id="54" name="Line">
              <a:extLst>
                <a:ext uri="{FF2B5EF4-FFF2-40B4-BE49-F238E27FC236}">
                  <a16:creationId xmlns:a16="http://schemas.microsoft.com/office/drawing/2014/main" id="{4286D5B8-1D1D-E49F-55E3-99D900CD28A2}"/>
                </a:ext>
              </a:extLst>
            </p:cNvPr>
            <p:cNvSpPr/>
            <p:nvPr/>
          </p:nvSpPr>
          <p:spPr>
            <a:xfrm flipV="1">
              <a:off x="14436720" y="8962049"/>
              <a:ext cx="0" cy="767635"/>
            </a:xfrm>
            <a:prstGeom prst="line">
              <a:avLst/>
            </a:prstGeom>
            <a:noFill/>
            <a:ln w="19050" cap="flat">
              <a:solidFill>
                <a:schemeClr val="tx1"/>
              </a:solidFill>
              <a:custDash>
                <a:ds d="200000" sp="200000"/>
              </a:custDash>
              <a:miter lim="400000"/>
              <a:headEnd type="arrow" w="med" len="med"/>
            </a:ln>
            <a:effectLst>
              <a:outerShdw blurRad="50800" dist="38100" dir="2700000" algn="tl" rotWithShape="0">
                <a:prstClr val="black">
                  <a:alpha val="40000"/>
                </a:prstClr>
              </a:outerShdw>
            </a:effectLst>
          </p:spPr>
          <p:txBody>
            <a:bodyPr wrap="square" lIns="50800" tIns="50800" rIns="50800" bIns="50800" numCol="1" anchor="ctr">
              <a:noAutofit/>
            </a:bodyPr>
            <a:lstStyle/>
            <a:p>
              <a:pPr algn="ctr" defTabSz="2438369" hangingPunct="0"/>
              <a:endParaRPr sz="2400" kern="0" dirty="0">
                <a:latin typeface="IBM Plex Sans Light" panose="020B0403050203000203" pitchFamily="34" charset="0"/>
                <a:ea typeface="IBM Plex Sans Light" panose="020B0403050203000203" pitchFamily="34" charset="0"/>
                <a:cs typeface="IBM Plex Sans Light" panose="020B0403050203000203" pitchFamily="34" charset="0"/>
                <a:sym typeface="IBM Plex Sans Light" panose="020B0403050203000203" pitchFamily="34" charset="0"/>
              </a:endParaRPr>
            </a:p>
          </p:txBody>
        </p:sp>
        <p:sp>
          <p:nvSpPr>
            <p:cNvPr id="55" name="Line">
              <a:extLst>
                <a:ext uri="{FF2B5EF4-FFF2-40B4-BE49-F238E27FC236}">
                  <a16:creationId xmlns:a16="http://schemas.microsoft.com/office/drawing/2014/main" id="{414C3305-C993-1EA1-EC8D-A6C8C4968971}"/>
                </a:ext>
              </a:extLst>
            </p:cNvPr>
            <p:cNvSpPr/>
            <p:nvPr/>
          </p:nvSpPr>
          <p:spPr>
            <a:xfrm flipH="1">
              <a:off x="14447484" y="8951376"/>
              <a:ext cx="1786232" cy="0"/>
            </a:xfrm>
            <a:prstGeom prst="line">
              <a:avLst/>
            </a:prstGeom>
            <a:noFill/>
            <a:ln w="19050" cap="flat">
              <a:solidFill>
                <a:schemeClr val="tx1"/>
              </a:solidFill>
              <a:custDash>
                <a:ds d="200000" sp="200000"/>
              </a:custDash>
              <a:miter lim="400000"/>
            </a:ln>
            <a:effectLst>
              <a:outerShdw blurRad="50800" dist="38100" dir="2700000" algn="tl" rotWithShape="0">
                <a:prstClr val="black">
                  <a:alpha val="40000"/>
                </a:prstClr>
              </a:outerShdw>
            </a:effectLst>
          </p:spPr>
          <p:txBody>
            <a:bodyPr wrap="square" lIns="50800" tIns="50800" rIns="50800" bIns="50800" numCol="1" anchor="ctr">
              <a:noAutofit/>
            </a:bodyPr>
            <a:lstStyle/>
            <a:p>
              <a:pPr algn="ctr" defTabSz="2438369" hangingPunct="0"/>
              <a:endParaRPr sz="2400" kern="0" dirty="0">
                <a:latin typeface="IBM Plex Sans Light" panose="020B0403050203000203" pitchFamily="34" charset="0"/>
                <a:ea typeface="IBM Plex Sans Light" panose="020B0403050203000203" pitchFamily="34" charset="0"/>
                <a:cs typeface="IBM Plex Sans Light" panose="020B0403050203000203" pitchFamily="34" charset="0"/>
                <a:sym typeface="IBM Plex Sans Light" panose="020B0403050203000203" pitchFamily="34" charset="0"/>
              </a:endParaRPr>
            </a:p>
          </p:txBody>
        </p:sp>
        <p:cxnSp>
          <p:nvCxnSpPr>
            <p:cNvPr id="60" name="Straight Connector 59">
              <a:extLst>
                <a:ext uri="{FF2B5EF4-FFF2-40B4-BE49-F238E27FC236}">
                  <a16:creationId xmlns:a16="http://schemas.microsoft.com/office/drawing/2014/main" id="{C510801E-3368-0408-D000-04A415EFC0EC}"/>
                </a:ext>
              </a:extLst>
            </p:cNvPr>
            <p:cNvCxnSpPr/>
            <p:nvPr/>
          </p:nvCxnSpPr>
          <p:spPr>
            <a:xfrm>
              <a:off x="20417656" y="2243965"/>
              <a:ext cx="0" cy="9485216"/>
            </a:xfrm>
            <a:prstGeom prst="line">
              <a:avLst/>
            </a:prstGeom>
            <a:ln w="19050">
              <a:solidFill>
                <a:schemeClr val="tx1"/>
              </a:solidFill>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CB3360C-0C06-39EB-6CFD-4CFF821CB7F9}"/>
                </a:ext>
              </a:extLst>
            </p:cNvPr>
            <p:cNvCxnSpPr/>
            <p:nvPr/>
          </p:nvCxnSpPr>
          <p:spPr>
            <a:xfrm>
              <a:off x="16416723" y="2243965"/>
              <a:ext cx="0" cy="9485216"/>
            </a:xfrm>
            <a:prstGeom prst="line">
              <a:avLst/>
            </a:prstGeom>
            <a:ln w="19050">
              <a:solidFill>
                <a:schemeClr val="tx1"/>
              </a:solidFill>
            </a:ln>
            <a:effectLst/>
          </p:spPr>
          <p:style>
            <a:lnRef idx="1">
              <a:schemeClr val="dk1"/>
            </a:lnRef>
            <a:fillRef idx="0">
              <a:schemeClr val="dk1"/>
            </a:fillRef>
            <a:effectRef idx="0">
              <a:schemeClr val="dk1"/>
            </a:effectRef>
            <a:fontRef idx="minor">
              <a:schemeClr val="tx1"/>
            </a:fontRef>
          </p:style>
        </p:cxnSp>
      </p:grpSp>
      <p:sp>
        <p:nvSpPr>
          <p:cNvPr id="3" name="Text Placeholder 2">
            <a:extLst>
              <a:ext uri="{FF2B5EF4-FFF2-40B4-BE49-F238E27FC236}">
                <a16:creationId xmlns:a16="http://schemas.microsoft.com/office/drawing/2014/main" id="{8AFFFFBB-995B-6A25-4B98-D0FFAE9F5DF5}"/>
              </a:ext>
            </a:extLst>
          </p:cNvPr>
          <p:cNvSpPr>
            <a:spLocks noGrp="1"/>
          </p:cNvSpPr>
          <p:nvPr>
            <p:ph type="body" sz="quarter" idx="12"/>
          </p:nvPr>
        </p:nvSpPr>
        <p:spPr>
          <a:xfrm>
            <a:off x="568325" y="3360420"/>
            <a:ext cx="4956175" cy="8572500"/>
          </a:xfrm>
        </p:spPr>
        <p:txBody>
          <a:bodyPr/>
          <a:lstStyle/>
          <a:p>
            <a:pPr marL="0" lvl="1" indent="0">
              <a:buNone/>
            </a:pPr>
            <a:endParaRPr lang="en-US" altLang="ko-KR" dirty="0"/>
          </a:p>
          <a:p>
            <a:pPr marL="329184" lvl="1" indent="-329184"/>
            <a:r>
              <a:rPr lang="ko-KR" altLang="en-US" dirty="0"/>
              <a:t>재사용 가능한 플로우로 </a:t>
            </a:r>
            <a:r>
              <a:rPr lang="ko-KR" altLang="en-US" dirty="0" err="1"/>
              <a:t>어시스턴트의</a:t>
            </a:r>
            <a:r>
              <a:rPr lang="ko-KR" altLang="en-US" dirty="0"/>
              <a:t> 크기와 복잡성 감소시킵니다</a:t>
            </a:r>
            <a:endParaRPr lang="en-US" altLang="ko-KR" dirty="0"/>
          </a:p>
          <a:p>
            <a:pPr marL="0" lvl="1" indent="0">
              <a:buNone/>
            </a:pPr>
            <a:endParaRPr lang="en-US" dirty="0"/>
          </a:p>
          <a:p>
            <a:pPr marL="329184" lvl="1" indent="-329184"/>
            <a:r>
              <a:rPr lang="ko-KR" altLang="en-US" dirty="0"/>
              <a:t>플로우를 한 번 구축하고 </a:t>
            </a:r>
            <a:r>
              <a:rPr lang="ko-KR" altLang="en-US" dirty="0" err="1"/>
              <a:t>어시스턴트의</a:t>
            </a:r>
            <a:r>
              <a:rPr lang="ko-KR" altLang="en-US" dirty="0"/>
              <a:t> 다른 작업에서 호출합니다</a:t>
            </a:r>
            <a:r>
              <a:rPr lang="en-US" altLang="ko-KR" dirty="0"/>
              <a:t>.</a:t>
            </a:r>
            <a:endParaRPr lang="en-US" dirty="0"/>
          </a:p>
          <a:p>
            <a:pPr marL="329184" lvl="1" indent="-329184"/>
            <a:endParaRPr lang="en-US" dirty="0"/>
          </a:p>
        </p:txBody>
      </p:sp>
    </p:spTree>
    <p:extLst>
      <p:ext uri="{BB962C8B-B14F-4D97-AF65-F5344CB8AC3E}">
        <p14:creationId xmlns:p14="http://schemas.microsoft.com/office/powerpoint/2010/main" val="223164335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C867F9-274E-5CA8-5386-E50033CE7594}"/>
              </a:ext>
            </a:extLst>
          </p:cNvPr>
          <p:cNvSpPr/>
          <p:nvPr/>
        </p:nvSpPr>
        <p:spPr>
          <a:xfrm>
            <a:off x="-1" y="-15690"/>
            <a:ext cx="12177253" cy="1373169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r>
              <a:rPr lang="en-US" sz="1400" dirty="0">
                <a:solidFill>
                  <a:schemeClr val="bg1"/>
                </a:solidFill>
              </a:rPr>
              <a:t>Sa</a:t>
            </a:r>
          </a:p>
        </p:txBody>
      </p:sp>
      <p:sp>
        <p:nvSpPr>
          <p:cNvPr id="11" name="Rectangle 10">
            <a:extLst>
              <a:ext uri="{FF2B5EF4-FFF2-40B4-BE49-F238E27FC236}">
                <a16:creationId xmlns:a16="http://schemas.microsoft.com/office/drawing/2014/main" id="{FCC29A4F-2A24-C154-722C-8FE69031D487}"/>
              </a:ext>
            </a:extLst>
          </p:cNvPr>
          <p:cNvSpPr/>
          <p:nvPr/>
        </p:nvSpPr>
        <p:spPr>
          <a:xfrm>
            <a:off x="14055192" y="1674508"/>
            <a:ext cx="8474299" cy="10114701"/>
          </a:xfrm>
          <a:prstGeom prst="rect">
            <a:avLst/>
          </a:prstGeom>
          <a:solidFill>
            <a:srgbClr val="FFFFFF"/>
          </a:solidFill>
          <a:ln w="12700" cap="flat">
            <a:solidFill>
              <a:schemeClr val="tx1"/>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573" tIns="101573" rIns="101573" bIns="101573" numCol="1" spcCol="38100" rtlCol="0" anchor="ctr">
            <a:noAutofit/>
          </a:bodyPr>
          <a:lstStyle/>
          <a:p>
            <a:pPr defTabSz="1650621">
              <a:defRPr/>
            </a:pPr>
            <a:endParaRPr lang="en-US" sz="2000" dirty="0">
              <a:latin typeface="IBM Plex Sans Light" panose="020B0403050203000203" pitchFamily="34" charset="0"/>
              <a:ea typeface="IBM Plex Sans Medium" panose="020B0603050203000203" pitchFamily="34" charset="0"/>
              <a:cs typeface="IBM Plex Sans Light" panose="020B0403050203000203" pitchFamily="34" charset="0"/>
              <a:sym typeface="IBM Plex Sans Medium" panose="020B0603050203000203" pitchFamily="34" charset="0"/>
            </a:endParaRPr>
          </a:p>
        </p:txBody>
      </p:sp>
      <p:sp>
        <p:nvSpPr>
          <p:cNvPr id="12" name="Event Streaming, Data &amp; AI Capabilities">
            <a:extLst>
              <a:ext uri="{FF2B5EF4-FFF2-40B4-BE49-F238E27FC236}">
                <a16:creationId xmlns:a16="http://schemas.microsoft.com/office/drawing/2014/main" id="{A2F433A8-5BD6-775B-B0A2-0385F8A6F6B5}"/>
              </a:ext>
            </a:extLst>
          </p:cNvPr>
          <p:cNvSpPr txBox="1"/>
          <p:nvPr/>
        </p:nvSpPr>
        <p:spPr>
          <a:xfrm>
            <a:off x="14382598" y="1994970"/>
            <a:ext cx="6961237" cy="574453"/>
          </a:xfrm>
          <a:prstGeom prst="rect">
            <a:avLst/>
          </a:prstGeom>
          <a:ln w="12700">
            <a:noFill/>
            <a:miter lim="400000"/>
          </a:ln>
          <a:extLst>
            <a:ext uri="{C572A759-6A51-4108-AA02-DFA0A04FC94B}">
              <ma14:wrappingTextBoxFlag xmlns:a16="http://schemas.microsoft.com/office/drawing/2014/main" xmlns:ahyp="http://schemas.microsoft.com/office/drawing/2018/hyperlinkcolor" xmlns:p14="http://schemas.microsoft.com/office/powerpoint/2010/main" xmlns:m="http://schemas.openxmlformats.org/officeDocument/2006/math" xmlns:a14="http://schemas.microsoft.com/office/drawing/2010/main" xmlns:ma14="http://schemas.microsoft.com/office/mac/drawingml/2011/main" xmlns="" val="1"/>
            </a:ext>
          </a:extLst>
        </p:spPr>
        <p:txBody>
          <a:bodyPr wrap="square" lIns="0" tIns="0" rIns="0" bIns="0" anchor="ctr">
            <a:spAutoFit/>
          </a:bodyPr>
          <a:lstStyle>
            <a:lvl1pPr defTabSz="1981138">
              <a:lnSpc>
                <a:spcPct val="100000"/>
              </a:lnSpc>
              <a:spcBef>
                <a:spcPts val="0"/>
              </a:spcBef>
              <a:defRPr sz="1400" b="1">
                <a:solidFill>
                  <a:srgbClr val="5E5E5E"/>
                </a:solidFill>
              </a:defRPr>
            </a:lvl1pPr>
          </a:lstStyle>
          <a:p>
            <a:pPr defTabSz="7922747">
              <a:defRPr/>
            </a:pPr>
            <a:r>
              <a:rPr lang="ko-KR" altLang="en-US" sz="3733" b="0" dirty="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sym typeface="IBM Plex Sans"/>
              </a:rPr>
              <a:t>사전 구축된 채널</a:t>
            </a:r>
            <a:endParaRPr lang="en-CA" sz="3733" b="0" dirty="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sym typeface="IBM Plex Sans"/>
            </a:endParaRPr>
          </a:p>
        </p:txBody>
      </p:sp>
      <p:pic>
        <p:nvPicPr>
          <p:cNvPr id="13" name="Picture 10" descr="Slack New Logo Icon transparent PNG - StickPNG">
            <a:extLst>
              <a:ext uri="{FF2B5EF4-FFF2-40B4-BE49-F238E27FC236}">
                <a16:creationId xmlns:a16="http://schemas.microsoft.com/office/drawing/2014/main" id="{586CEA73-E2F9-F6D0-7F40-077B53E8D17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690047" y="6291916"/>
            <a:ext cx="1277341" cy="12773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Whatsapp Ios Icon transparent PNG - StickPNG">
            <a:extLst>
              <a:ext uri="{FF2B5EF4-FFF2-40B4-BE49-F238E27FC236}">
                <a16:creationId xmlns:a16="http://schemas.microsoft.com/office/drawing/2014/main" id="{89224079-B6D8-8D50-4477-886732518E6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8635743" y="8888639"/>
            <a:ext cx="2708093" cy="22574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descr="Platforms and Tools | CIBC Investor's Edge">
            <a:extLst>
              <a:ext uri="{FF2B5EF4-FFF2-40B4-BE49-F238E27FC236}">
                <a16:creationId xmlns:a16="http://schemas.microsoft.com/office/drawing/2014/main" id="{10BC2EEF-F5F1-E9F4-56D4-497F80F933B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9042952" y="3511910"/>
            <a:ext cx="1893680" cy="11294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Facebook Messenger white Logo PNG Transparent &amp; SVG Vector - Freebie Supply">
            <a:extLst>
              <a:ext uri="{FF2B5EF4-FFF2-40B4-BE49-F238E27FC236}">
                <a16:creationId xmlns:a16="http://schemas.microsoft.com/office/drawing/2014/main" id="{1CF10E88-898D-0C4C-947C-43C88F7F3C19}"/>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5690047" y="9384922"/>
            <a:ext cx="1277341" cy="1277341"/>
          </a:xfrm>
          <a:prstGeom prst="rect">
            <a:avLst/>
          </a:prstGeom>
          <a:noFill/>
          <a:extLst>
            <a:ext uri="{909E8E84-426E-40DD-AFC4-6F175D3DCCD1}">
              <a14:hiddenFill xmlns:a14="http://schemas.microsoft.com/office/drawing/2010/main">
                <a:solidFill>
                  <a:srgbClr val="FFFFFF"/>
                </a:solidFill>
              </a14:hiddenFill>
            </a:ext>
          </a:extLst>
        </p:spPr>
      </p:pic>
      <p:sp>
        <p:nvSpPr>
          <p:cNvPr id="17" name="Phone">
            <a:extLst>
              <a:ext uri="{FF2B5EF4-FFF2-40B4-BE49-F238E27FC236}">
                <a16:creationId xmlns:a16="http://schemas.microsoft.com/office/drawing/2014/main" id="{63B7DF10-EAFF-5B6D-F4EB-942C6A66FDFE}"/>
              </a:ext>
            </a:extLst>
          </p:cNvPr>
          <p:cNvSpPr/>
          <p:nvPr/>
        </p:nvSpPr>
        <p:spPr>
          <a:xfrm>
            <a:off x="15819823" y="3427580"/>
            <a:ext cx="1017784" cy="1017837"/>
          </a:xfrm>
          <a:custGeom>
            <a:avLst/>
            <a:gdLst/>
            <a:ahLst/>
            <a:cxnLst>
              <a:cxn ang="0">
                <a:pos x="wd2" y="hd2"/>
              </a:cxn>
              <a:cxn ang="5400000">
                <a:pos x="wd2" y="hd2"/>
              </a:cxn>
              <a:cxn ang="10800000">
                <a:pos x="wd2" y="hd2"/>
              </a:cxn>
              <a:cxn ang="16200000">
                <a:pos x="wd2" y="hd2"/>
              </a:cxn>
            </a:cxnLst>
            <a:rect l="0" t="0" r="r" b="b"/>
            <a:pathLst>
              <a:path w="21279" h="21372" extrusionOk="0">
                <a:moveTo>
                  <a:pt x="4456" y="0"/>
                </a:moveTo>
                <a:cubicBezTo>
                  <a:pt x="4319" y="3"/>
                  <a:pt x="4182" y="47"/>
                  <a:pt x="4065" y="134"/>
                </a:cubicBezTo>
                <a:lnTo>
                  <a:pt x="2615" y="1212"/>
                </a:lnTo>
                <a:lnTo>
                  <a:pt x="6378" y="6378"/>
                </a:lnTo>
                <a:lnTo>
                  <a:pt x="7829" y="5299"/>
                </a:lnTo>
                <a:cubicBezTo>
                  <a:pt x="8140" y="5067"/>
                  <a:pt x="8206" y="4624"/>
                  <a:pt x="7975" y="4311"/>
                </a:cubicBezTo>
                <a:lnTo>
                  <a:pt x="5072" y="311"/>
                </a:lnTo>
                <a:cubicBezTo>
                  <a:pt x="4920" y="104"/>
                  <a:pt x="4686" y="-4"/>
                  <a:pt x="4456" y="0"/>
                </a:cubicBezTo>
                <a:close/>
                <a:moveTo>
                  <a:pt x="2209" y="1514"/>
                </a:moveTo>
                <a:cubicBezTo>
                  <a:pt x="2209" y="1514"/>
                  <a:pt x="-223" y="3454"/>
                  <a:pt x="16" y="7120"/>
                </a:cubicBezTo>
                <a:cubicBezTo>
                  <a:pt x="16" y="7120"/>
                  <a:pt x="1473" y="11065"/>
                  <a:pt x="5867" y="15478"/>
                </a:cubicBezTo>
                <a:cubicBezTo>
                  <a:pt x="10261" y="19891"/>
                  <a:pt x="14189" y="21356"/>
                  <a:pt x="14189" y="21356"/>
                </a:cubicBezTo>
                <a:cubicBezTo>
                  <a:pt x="17838" y="21596"/>
                  <a:pt x="19772" y="19154"/>
                  <a:pt x="19772" y="19154"/>
                </a:cubicBezTo>
                <a:lnTo>
                  <a:pt x="14628" y="15374"/>
                </a:lnTo>
                <a:cubicBezTo>
                  <a:pt x="13735" y="16397"/>
                  <a:pt x="12393" y="16575"/>
                  <a:pt x="11402" y="15580"/>
                </a:cubicBezTo>
                <a:lnTo>
                  <a:pt x="5767" y="9920"/>
                </a:lnTo>
                <a:cubicBezTo>
                  <a:pt x="4776" y="8925"/>
                  <a:pt x="4954" y="7577"/>
                  <a:pt x="5972" y="6680"/>
                </a:cubicBezTo>
                <a:lnTo>
                  <a:pt x="2209" y="1514"/>
                </a:lnTo>
                <a:close/>
                <a:moveTo>
                  <a:pt x="16463" y="13230"/>
                </a:moveTo>
                <a:cubicBezTo>
                  <a:pt x="16285" y="13257"/>
                  <a:pt x="16117" y="13351"/>
                  <a:pt x="16002" y="13508"/>
                </a:cubicBezTo>
                <a:lnTo>
                  <a:pt x="14929" y="14965"/>
                </a:lnTo>
                <a:lnTo>
                  <a:pt x="20071" y="18746"/>
                </a:lnTo>
                <a:lnTo>
                  <a:pt x="21146" y="17289"/>
                </a:lnTo>
                <a:cubicBezTo>
                  <a:pt x="21377" y="16976"/>
                  <a:pt x="21297" y="16523"/>
                  <a:pt x="20968" y="16278"/>
                </a:cubicBezTo>
                <a:lnTo>
                  <a:pt x="16985" y="13361"/>
                </a:lnTo>
                <a:cubicBezTo>
                  <a:pt x="16829" y="13245"/>
                  <a:pt x="16641" y="13204"/>
                  <a:pt x="16463" y="13230"/>
                </a:cubicBezTo>
                <a:close/>
              </a:path>
            </a:pathLst>
          </a:custGeom>
          <a:solidFill>
            <a:srgbClr val="00B050">
              <a:alpha val="67699"/>
            </a:srgbClr>
          </a:solidFill>
          <a:ln w="12700">
            <a:miter lim="400000"/>
          </a:ln>
        </p:spPr>
        <p:txBody>
          <a:bodyPr lIns="0" tIns="0" rIns="0" bIns="0" anchor="ctr"/>
          <a:lstStyle/>
          <a:p>
            <a:pPr algn="ctr" defTabSz="1651021">
              <a:defRPr sz="3200">
                <a:solidFill>
                  <a:srgbClr val="FFFFFF"/>
                </a:solidFill>
                <a:latin typeface="IBM Plex Sans Medium" panose="020B0603050203000203" pitchFamily="34" charset="0"/>
                <a:ea typeface="IBM Plex Sans Medium" panose="020B0603050203000203" pitchFamily="34" charset="0"/>
                <a:cs typeface="IBM Plex Sans Medium" panose="020B0603050203000203" pitchFamily="34" charset="0"/>
                <a:sym typeface="IBM Plex Sans Medium" panose="020B0603050203000203" pitchFamily="34" charset="0"/>
              </a:defRPr>
            </a:pPr>
            <a:endParaRPr sz="6400" dirty="0">
              <a:latin typeface="IBM Plex Sans Light" panose="020B0403050203000203" pitchFamily="34" charset="0"/>
              <a:cs typeface="IBM Plex Sans Light" panose="020B0403050203000203" pitchFamily="34" charset="0"/>
            </a:endParaRPr>
          </a:p>
        </p:txBody>
      </p:sp>
      <p:pic>
        <p:nvPicPr>
          <p:cNvPr id="18" name="Picture 6" descr="Sms - Free multimedia icons">
            <a:extLst>
              <a:ext uri="{FF2B5EF4-FFF2-40B4-BE49-F238E27FC236}">
                <a16:creationId xmlns:a16="http://schemas.microsoft.com/office/drawing/2014/main" id="{6B2BA78B-3EB1-B337-2CE5-588890A0ED04}"/>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9309662" y="6278387"/>
            <a:ext cx="1360261" cy="1360261"/>
          </a:xfrm>
          <a:prstGeom prst="rect">
            <a:avLst/>
          </a:prstGeom>
          <a:noFill/>
          <a:extLst>
            <a:ext uri="{909E8E84-426E-40DD-AFC4-6F175D3DCCD1}">
              <a14:hiddenFill xmlns:a14="http://schemas.microsoft.com/office/drawing/2010/main">
                <a:solidFill>
                  <a:srgbClr val="FFFFFF"/>
                </a:solidFill>
              </a14:hiddenFill>
            </a:ext>
          </a:extLst>
        </p:spPr>
      </p:pic>
      <p:sp>
        <p:nvSpPr>
          <p:cNvPr id="19" name="Employee Directory">
            <a:extLst>
              <a:ext uri="{FF2B5EF4-FFF2-40B4-BE49-F238E27FC236}">
                <a16:creationId xmlns:a16="http://schemas.microsoft.com/office/drawing/2014/main" id="{E70C9E1E-2E41-8705-3FB7-E6942EE1CD3C}"/>
              </a:ext>
            </a:extLst>
          </p:cNvPr>
          <p:cNvSpPr txBox="1"/>
          <p:nvPr/>
        </p:nvSpPr>
        <p:spPr>
          <a:xfrm>
            <a:off x="15300214" y="7728729"/>
            <a:ext cx="2056997" cy="453144"/>
          </a:xfrm>
          <a:prstGeom prst="rect">
            <a:avLst/>
          </a:prstGeom>
          <a:noFill/>
          <a:ln w="12700" cap="flat">
            <a:noFill/>
            <a:miter lim="400000"/>
          </a:ln>
          <a:effectLst/>
          <a:extLst>
            <a:ext uri="{C572A759-6A51-4108-AA02-DFA0A04FC94B}">
              <ma14:wrappingTextBoxFlag xmlns:a16="http://schemas.microsoft.com/office/drawing/2014/main" xmlns:ahyp="http://schemas.microsoft.com/office/drawing/2018/hyperlinkcolor" xmlns:p14="http://schemas.microsoft.com/office/powerpoint/2010/main" xmlns:m="http://schemas.openxmlformats.org/officeDocument/2006/math" xmlns:a14="http://schemas.microsoft.com/office/drawing/2010/main" xmlns:ma14="http://schemas.microsoft.com/office/mac/drawingml/2011/main" xmlns="" val="1"/>
            </a:ext>
          </a:extLst>
        </p:spPr>
        <p:txBody>
          <a:bodyPr wrap="square" lIns="71981" tIns="71981" rIns="71981" bIns="71981" numCol="1" anchor="ctr">
            <a:spAutoFit/>
          </a:bodyPr>
          <a:lstStyle>
            <a:lvl1pPr algn="ctr" defTabSz="1651000">
              <a:lnSpc>
                <a:spcPct val="100000"/>
              </a:lnSpc>
              <a:spcBef>
                <a:spcPts val="0"/>
              </a:spcBef>
              <a:defRPr sz="1500">
                <a:solidFill>
                  <a:srgbClr val="616161"/>
                </a:solidFill>
              </a:defRPr>
            </a:lvl1pPr>
          </a:lstStyle>
          <a:p>
            <a:pPr defTabSz="3301249">
              <a:defRPr/>
            </a:pPr>
            <a:r>
              <a:rPr lang="en-CA" sz="2000" dirty="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sym typeface="IBM Plex Sans"/>
              </a:rPr>
              <a:t>Slack</a:t>
            </a:r>
          </a:p>
        </p:txBody>
      </p:sp>
      <p:sp>
        <p:nvSpPr>
          <p:cNvPr id="20" name="Employee Directory">
            <a:extLst>
              <a:ext uri="{FF2B5EF4-FFF2-40B4-BE49-F238E27FC236}">
                <a16:creationId xmlns:a16="http://schemas.microsoft.com/office/drawing/2014/main" id="{7E432AB5-2596-FFA2-F96E-41D445613672}"/>
              </a:ext>
            </a:extLst>
          </p:cNvPr>
          <p:cNvSpPr txBox="1"/>
          <p:nvPr/>
        </p:nvSpPr>
        <p:spPr>
          <a:xfrm>
            <a:off x="15360931" y="4900897"/>
            <a:ext cx="2056997" cy="453144"/>
          </a:xfrm>
          <a:prstGeom prst="rect">
            <a:avLst/>
          </a:prstGeom>
          <a:noFill/>
          <a:ln w="12700" cap="flat">
            <a:noFill/>
            <a:miter lim="400000"/>
          </a:ln>
          <a:effectLst/>
          <a:extLst>
            <a:ext uri="{C572A759-6A51-4108-AA02-DFA0A04FC94B}">
              <ma14:wrappingTextBoxFlag xmlns:a16="http://schemas.microsoft.com/office/drawing/2014/main" xmlns:ahyp="http://schemas.microsoft.com/office/drawing/2018/hyperlinkcolor" xmlns:p14="http://schemas.microsoft.com/office/powerpoint/2010/main" xmlns:m="http://schemas.openxmlformats.org/officeDocument/2006/math" xmlns:a14="http://schemas.microsoft.com/office/drawing/2010/main" xmlns:ma14="http://schemas.microsoft.com/office/mac/drawingml/2011/main" xmlns="" val="1"/>
            </a:ext>
          </a:extLst>
        </p:spPr>
        <p:txBody>
          <a:bodyPr wrap="square" lIns="71981" tIns="71981" rIns="71981" bIns="71981" numCol="1" anchor="ctr">
            <a:spAutoFit/>
          </a:bodyPr>
          <a:lstStyle>
            <a:lvl1pPr algn="ctr" defTabSz="1651000">
              <a:lnSpc>
                <a:spcPct val="100000"/>
              </a:lnSpc>
              <a:spcBef>
                <a:spcPts val="0"/>
              </a:spcBef>
              <a:defRPr sz="1500">
                <a:solidFill>
                  <a:srgbClr val="616161"/>
                </a:solidFill>
              </a:defRPr>
            </a:lvl1pPr>
          </a:lstStyle>
          <a:p>
            <a:pPr defTabSz="3301249">
              <a:defRPr/>
            </a:pPr>
            <a:r>
              <a:rPr lang="en-CA" sz="2000" dirty="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sym typeface="IBM Plex Sans"/>
              </a:rPr>
              <a:t>Phone</a:t>
            </a:r>
          </a:p>
        </p:txBody>
      </p:sp>
      <p:sp>
        <p:nvSpPr>
          <p:cNvPr id="21" name="Employee Directory">
            <a:extLst>
              <a:ext uri="{FF2B5EF4-FFF2-40B4-BE49-F238E27FC236}">
                <a16:creationId xmlns:a16="http://schemas.microsoft.com/office/drawing/2014/main" id="{04AB3322-958F-DFF2-EACF-ABB223BB7565}"/>
              </a:ext>
            </a:extLst>
          </p:cNvPr>
          <p:cNvSpPr txBox="1"/>
          <p:nvPr/>
        </p:nvSpPr>
        <p:spPr>
          <a:xfrm>
            <a:off x="18961289" y="4886212"/>
            <a:ext cx="2056997" cy="453144"/>
          </a:xfrm>
          <a:prstGeom prst="rect">
            <a:avLst/>
          </a:prstGeom>
          <a:noFill/>
          <a:ln w="12700" cap="flat">
            <a:noFill/>
            <a:miter lim="400000"/>
          </a:ln>
          <a:effectLst/>
          <a:extLst>
            <a:ext uri="{C572A759-6A51-4108-AA02-DFA0A04FC94B}">
              <ma14:wrappingTextBoxFlag xmlns:a16="http://schemas.microsoft.com/office/drawing/2014/main" xmlns:ahyp="http://schemas.microsoft.com/office/drawing/2018/hyperlinkcolor" xmlns:p14="http://schemas.microsoft.com/office/powerpoint/2010/main" xmlns:m="http://schemas.openxmlformats.org/officeDocument/2006/math" xmlns:a14="http://schemas.microsoft.com/office/drawing/2010/main" xmlns:ma14="http://schemas.microsoft.com/office/mac/drawingml/2011/main" xmlns="" val="1"/>
            </a:ext>
          </a:extLst>
        </p:spPr>
        <p:txBody>
          <a:bodyPr wrap="square" lIns="71981" tIns="71981" rIns="71981" bIns="71981" numCol="1" anchor="ctr">
            <a:spAutoFit/>
          </a:bodyPr>
          <a:lstStyle>
            <a:lvl1pPr algn="ctr" defTabSz="1651000">
              <a:lnSpc>
                <a:spcPct val="100000"/>
              </a:lnSpc>
              <a:spcBef>
                <a:spcPts val="0"/>
              </a:spcBef>
              <a:defRPr sz="1500">
                <a:solidFill>
                  <a:srgbClr val="616161"/>
                </a:solidFill>
              </a:defRPr>
            </a:lvl1pPr>
          </a:lstStyle>
          <a:p>
            <a:pPr defTabSz="3301249">
              <a:defRPr/>
            </a:pPr>
            <a:r>
              <a:rPr lang="en-CA" sz="2000" dirty="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sym typeface="IBM Plex Sans"/>
              </a:rPr>
              <a:t>Webchat</a:t>
            </a:r>
          </a:p>
        </p:txBody>
      </p:sp>
      <p:sp>
        <p:nvSpPr>
          <p:cNvPr id="22" name="Employee Directory">
            <a:extLst>
              <a:ext uri="{FF2B5EF4-FFF2-40B4-BE49-F238E27FC236}">
                <a16:creationId xmlns:a16="http://schemas.microsoft.com/office/drawing/2014/main" id="{CDAB3C3B-3163-8CAF-2663-73C8BB5C0453}"/>
              </a:ext>
            </a:extLst>
          </p:cNvPr>
          <p:cNvSpPr txBox="1"/>
          <p:nvPr/>
        </p:nvSpPr>
        <p:spPr>
          <a:xfrm>
            <a:off x="18961289" y="7815017"/>
            <a:ext cx="2056997" cy="453144"/>
          </a:xfrm>
          <a:prstGeom prst="rect">
            <a:avLst/>
          </a:prstGeom>
          <a:noFill/>
          <a:ln w="12700" cap="flat">
            <a:noFill/>
            <a:miter lim="400000"/>
          </a:ln>
          <a:effectLst/>
          <a:extLst>
            <a:ext uri="{C572A759-6A51-4108-AA02-DFA0A04FC94B}">
              <ma14:wrappingTextBoxFlag xmlns:a16="http://schemas.microsoft.com/office/drawing/2014/main" xmlns:ahyp="http://schemas.microsoft.com/office/drawing/2018/hyperlinkcolor" xmlns:p14="http://schemas.microsoft.com/office/powerpoint/2010/main" xmlns:m="http://schemas.openxmlformats.org/officeDocument/2006/math" xmlns:a14="http://schemas.microsoft.com/office/drawing/2010/main" xmlns:ma14="http://schemas.microsoft.com/office/mac/drawingml/2011/main" xmlns="" val="1"/>
            </a:ext>
          </a:extLst>
        </p:spPr>
        <p:txBody>
          <a:bodyPr wrap="square" lIns="71981" tIns="71981" rIns="71981" bIns="71981" numCol="1" anchor="ctr">
            <a:spAutoFit/>
          </a:bodyPr>
          <a:lstStyle>
            <a:lvl1pPr algn="ctr" defTabSz="1651000">
              <a:lnSpc>
                <a:spcPct val="100000"/>
              </a:lnSpc>
              <a:spcBef>
                <a:spcPts val="0"/>
              </a:spcBef>
              <a:defRPr sz="1500">
                <a:solidFill>
                  <a:srgbClr val="616161"/>
                </a:solidFill>
              </a:defRPr>
            </a:lvl1pPr>
          </a:lstStyle>
          <a:p>
            <a:pPr defTabSz="3301249">
              <a:defRPr/>
            </a:pPr>
            <a:r>
              <a:rPr lang="en-CA" sz="2000" dirty="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sym typeface="IBM Plex Sans"/>
              </a:rPr>
              <a:t>SMS</a:t>
            </a:r>
          </a:p>
        </p:txBody>
      </p:sp>
      <p:sp>
        <p:nvSpPr>
          <p:cNvPr id="23" name="Employee Directory">
            <a:extLst>
              <a:ext uri="{FF2B5EF4-FFF2-40B4-BE49-F238E27FC236}">
                <a16:creationId xmlns:a16="http://schemas.microsoft.com/office/drawing/2014/main" id="{6D4D387E-1C22-26F9-25A9-8C139DD9DF3D}"/>
              </a:ext>
            </a:extLst>
          </p:cNvPr>
          <p:cNvSpPr txBox="1"/>
          <p:nvPr/>
        </p:nvSpPr>
        <p:spPr>
          <a:xfrm>
            <a:off x="15300214" y="10759236"/>
            <a:ext cx="2056997" cy="760921"/>
          </a:xfrm>
          <a:prstGeom prst="rect">
            <a:avLst/>
          </a:prstGeom>
          <a:noFill/>
          <a:ln w="12700" cap="flat">
            <a:noFill/>
            <a:miter lim="400000"/>
          </a:ln>
          <a:effectLst/>
          <a:extLst>
            <a:ext uri="{C572A759-6A51-4108-AA02-DFA0A04FC94B}">
              <ma14:wrappingTextBoxFlag xmlns:a16="http://schemas.microsoft.com/office/drawing/2014/main" xmlns:ahyp="http://schemas.microsoft.com/office/drawing/2018/hyperlinkcolor" xmlns:p14="http://schemas.microsoft.com/office/powerpoint/2010/main" xmlns:m="http://schemas.openxmlformats.org/officeDocument/2006/math" xmlns:a14="http://schemas.microsoft.com/office/drawing/2010/main" xmlns:ma14="http://schemas.microsoft.com/office/mac/drawingml/2011/main" xmlns="" val="1"/>
            </a:ext>
          </a:extLst>
        </p:spPr>
        <p:txBody>
          <a:bodyPr wrap="square" lIns="71981" tIns="71981" rIns="71981" bIns="71981" numCol="1" anchor="ctr">
            <a:spAutoFit/>
          </a:bodyPr>
          <a:lstStyle>
            <a:lvl1pPr algn="ctr" defTabSz="1651000">
              <a:lnSpc>
                <a:spcPct val="100000"/>
              </a:lnSpc>
              <a:spcBef>
                <a:spcPts val="0"/>
              </a:spcBef>
              <a:defRPr sz="1500">
                <a:solidFill>
                  <a:srgbClr val="616161"/>
                </a:solidFill>
              </a:defRPr>
            </a:lvl1pPr>
          </a:lstStyle>
          <a:p>
            <a:pPr defTabSz="3301249">
              <a:defRPr/>
            </a:pPr>
            <a:r>
              <a:rPr lang="en-CA" sz="2000" dirty="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sym typeface="IBM Plex Sans"/>
              </a:rPr>
              <a:t>Facebook</a:t>
            </a:r>
          </a:p>
          <a:p>
            <a:pPr defTabSz="3301249">
              <a:defRPr/>
            </a:pPr>
            <a:r>
              <a:rPr lang="en-CA" sz="2000" dirty="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sym typeface="IBM Plex Sans"/>
              </a:rPr>
              <a:t>Messenger</a:t>
            </a:r>
          </a:p>
        </p:txBody>
      </p:sp>
      <p:sp>
        <p:nvSpPr>
          <p:cNvPr id="24" name="Employee Directory">
            <a:extLst>
              <a:ext uri="{FF2B5EF4-FFF2-40B4-BE49-F238E27FC236}">
                <a16:creationId xmlns:a16="http://schemas.microsoft.com/office/drawing/2014/main" id="{F5790A6E-634D-D086-D2C7-15E30D75B6E1}"/>
              </a:ext>
            </a:extLst>
          </p:cNvPr>
          <p:cNvSpPr txBox="1"/>
          <p:nvPr/>
        </p:nvSpPr>
        <p:spPr>
          <a:xfrm>
            <a:off x="18961289" y="10834764"/>
            <a:ext cx="2056997" cy="453144"/>
          </a:xfrm>
          <a:prstGeom prst="rect">
            <a:avLst/>
          </a:prstGeom>
          <a:noFill/>
          <a:ln w="12700" cap="flat">
            <a:noFill/>
            <a:miter lim="400000"/>
          </a:ln>
          <a:effectLst/>
          <a:extLst>
            <a:ext uri="{C572A759-6A51-4108-AA02-DFA0A04FC94B}">
              <ma14:wrappingTextBoxFlag xmlns:a16="http://schemas.microsoft.com/office/drawing/2014/main" xmlns:ahyp="http://schemas.microsoft.com/office/drawing/2018/hyperlinkcolor" xmlns:p14="http://schemas.microsoft.com/office/powerpoint/2010/main" xmlns:m="http://schemas.openxmlformats.org/officeDocument/2006/math" xmlns:a14="http://schemas.microsoft.com/office/drawing/2010/main" xmlns:ma14="http://schemas.microsoft.com/office/mac/drawingml/2011/main" xmlns="" val="1"/>
            </a:ext>
          </a:extLst>
        </p:spPr>
        <p:txBody>
          <a:bodyPr wrap="square" lIns="71981" tIns="71981" rIns="71981" bIns="71981" numCol="1" anchor="ctr">
            <a:spAutoFit/>
          </a:bodyPr>
          <a:lstStyle>
            <a:lvl1pPr algn="ctr" defTabSz="1651000">
              <a:lnSpc>
                <a:spcPct val="100000"/>
              </a:lnSpc>
              <a:spcBef>
                <a:spcPts val="0"/>
              </a:spcBef>
              <a:defRPr sz="1500">
                <a:solidFill>
                  <a:srgbClr val="616161"/>
                </a:solidFill>
              </a:defRPr>
            </a:lvl1pPr>
          </a:lstStyle>
          <a:p>
            <a:pPr defTabSz="3301249">
              <a:defRPr/>
            </a:pPr>
            <a:r>
              <a:rPr lang="en-CA" sz="2000" dirty="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sym typeface="IBM Plex Sans"/>
              </a:rPr>
              <a:t>WhatsApp</a:t>
            </a:r>
          </a:p>
        </p:txBody>
      </p:sp>
      <p:sp>
        <p:nvSpPr>
          <p:cNvPr id="3" name="TextBox 2">
            <a:extLst>
              <a:ext uri="{FF2B5EF4-FFF2-40B4-BE49-F238E27FC236}">
                <a16:creationId xmlns:a16="http://schemas.microsoft.com/office/drawing/2014/main" id="{91550B2B-9764-1B00-A12F-247A6301C00D}"/>
              </a:ext>
            </a:extLst>
          </p:cNvPr>
          <p:cNvSpPr txBox="1"/>
          <p:nvPr/>
        </p:nvSpPr>
        <p:spPr>
          <a:xfrm>
            <a:off x="321627" y="12474295"/>
            <a:ext cx="7313061" cy="1066895"/>
          </a:xfrm>
          <a:prstGeom prst="rect">
            <a:avLst/>
          </a:prstGeom>
          <a:noFill/>
        </p:spPr>
        <p:txBody>
          <a:bodyPr wrap="square" lIns="243840" tIns="243840" rIns="243840" bIns="243840" rtlCol="0">
            <a:spAutoFit/>
          </a:bodyPr>
          <a:lstStyle/>
          <a:p>
            <a:pPr>
              <a:spcBef>
                <a:spcPts val="2933"/>
              </a:spcBef>
            </a:pP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8"/>
              </a:rPr>
              <a:t>Learn</a:t>
            </a:r>
            <a:r>
              <a:rPr lang="en-US" sz="3600" dirty="0">
                <a:solidFill>
                  <a:schemeClr val="accent1"/>
                </a:solidFill>
                <a:latin typeface="IBM Plex Sans Light" panose="020B0403050203000203" pitchFamily="34" charset="0"/>
                <a:ea typeface="IBM Plex Sans" charset="0"/>
                <a:cs typeface="IBM Plex Sans Light" panose="020B0403050203000203" pitchFamily="34" charset="0"/>
              </a:rPr>
              <a:t> →</a:t>
            </a:r>
            <a:r>
              <a:rPr lang="en-US" dirty="0">
                <a:latin typeface="IBM Plex Sans Light" panose="020B0403050203000203" pitchFamily="34" charset="0"/>
                <a:ea typeface="IBM Plex Sans" charset="0"/>
                <a:cs typeface="IBM Plex Sans Light" panose="020B0403050203000203" pitchFamily="34" charset="0"/>
              </a:rPr>
              <a:t> | </a:t>
            </a: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9"/>
              </a:rPr>
              <a:t>Blog</a:t>
            </a:r>
            <a:r>
              <a:rPr lang="en-US" dirty="0">
                <a:solidFill>
                  <a:schemeClr val="accent1"/>
                </a:solidFill>
                <a:latin typeface="IBM Plex Sans Light" panose="020B0403050203000203" pitchFamily="34" charset="0"/>
                <a:ea typeface="IBM Plex Sans" charset="0"/>
                <a:cs typeface="IBM Plex Sans Light" panose="020B0403050203000203" pitchFamily="34" charset="0"/>
              </a:rPr>
              <a:t> </a:t>
            </a:r>
            <a:r>
              <a:rPr lang="en-US" sz="3600" dirty="0">
                <a:solidFill>
                  <a:schemeClr val="accent1"/>
                </a:solidFill>
                <a:latin typeface="IBM Plex Sans Light" panose="020B0403050203000203" pitchFamily="34" charset="0"/>
                <a:ea typeface="IBM Plex Sans" charset="0"/>
                <a:cs typeface="IBM Plex Sans Light" panose="020B0403050203000203" pitchFamily="34" charset="0"/>
              </a:rPr>
              <a:t>→</a:t>
            </a:r>
            <a:r>
              <a:rPr lang="en-US" dirty="0">
                <a:latin typeface="IBM Plex Sans Light" panose="020B0403050203000203" pitchFamily="34" charset="0"/>
                <a:ea typeface="IBM Plex Sans" charset="0"/>
                <a:cs typeface="IBM Plex Sans Light" panose="020B0403050203000203" pitchFamily="34" charset="0"/>
              </a:rPr>
              <a:t> </a:t>
            </a:r>
            <a:endParaRPr lang="en-US" dirty="0">
              <a:solidFill>
                <a:schemeClr val="accent1"/>
              </a:solidFill>
              <a:latin typeface="IBM Plex Sans Light" panose="020B0403050203000203" pitchFamily="34" charset="0"/>
              <a:ea typeface="IBM Plex Sans" charset="0"/>
              <a:cs typeface="IBM Plex Sans Light" panose="020B0403050203000203" pitchFamily="34" charset="0"/>
            </a:endParaRPr>
          </a:p>
        </p:txBody>
      </p:sp>
      <p:sp>
        <p:nvSpPr>
          <p:cNvPr id="4" name="Rectangle 3">
            <a:hlinkClick r:id="rId8" tooltip="Learn"/>
            <a:extLst>
              <a:ext uri="{FF2B5EF4-FFF2-40B4-BE49-F238E27FC236}">
                <a16:creationId xmlns:a16="http://schemas.microsoft.com/office/drawing/2014/main" id="{695F990C-55E4-AC65-93A4-04328AAC1A13}"/>
              </a:ext>
            </a:extLst>
          </p:cNvPr>
          <p:cNvSpPr/>
          <p:nvPr/>
        </p:nvSpPr>
        <p:spPr bwMode="auto">
          <a:xfrm>
            <a:off x="1645920" y="12824460"/>
            <a:ext cx="70866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5" name="Rectangle 4">
            <a:hlinkClick r:id="rId9" tooltip="Blog"/>
            <a:extLst>
              <a:ext uri="{FF2B5EF4-FFF2-40B4-BE49-F238E27FC236}">
                <a16:creationId xmlns:a16="http://schemas.microsoft.com/office/drawing/2014/main" id="{72C8833B-B421-85DE-7CB9-2365F97CF894}"/>
              </a:ext>
            </a:extLst>
          </p:cNvPr>
          <p:cNvSpPr/>
          <p:nvPr/>
        </p:nvSpPr>
        <p:spPr bwMode="auto">
          <a:xfrm>
            <a:off x="3133090" y="12824460"/>
            <a:ext cx="84455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7" name="Rectangle 6">
            <a:hlinkClick r:id="rId10" tooltip="Demo"/>
            <a:extLst>
              <a:ext uri="{FF2B5EF4-FFF2-40B4-BE49-F238E27FC236}">
                <a16:creationId xmlns:a16="http://schemas.microsoft.com/office/drawing/2014/main" id="{A06C38CD-C9C7-39AD-914E-730D45EDAB92}"/>
              </a:ext>
            </a:extLst>
          </p:cNvPr>
          <p:cNvSpPr/>
          <p:nvPr/>
        </p:nvSpPr>
        <p:spPr bwMode="auto">
          <a:xfrm>
            <a:off x="5166360" y="12824460"/>
            <a:ext cx="92964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 name="Title 9">
            <a:extLst>
              <a:ext uri="{FF2B5EF4-FFF2-40B4-BE49-F238E27FC236}">
                <a16:creationId xmlns:a16="http://schemas.microsoft.com/office/drawing/2014/main" id="{F0E09A31-667C-CA6D-A7B3-6DDB994F87BA}"/>
              </a:ext>
            </a:extLst>
          </p:cNvPr>
          <p:cNvSpPr>
            <a:spLocks noGrp="1"/>
          </p:cNvSpPr>
          <p:nvPr>
            <p:ph type="title"/>
          </p:nvPr>
        </p:nvSpPr>
        <p:spPr>
          <a:xfrm>
            <a:off x="574675" y="576072"/>
            <a:ext cx="5521325" cy="1525588"/>
          </a:xfrm>
        </p:spPr>
        <p:txBody>
          <a:bodyPr/>
          <a:lstStyle/>
          <a:p>
            <a:r>
              <a:rPr lang="ko-KR" altLang="en-US" sz="2800" dirty="0">
                <a:solidFill>
                  <a:schemeClr val="tx1"/>
                </a:solidFill>
              </a:rPr>
              <a:t>신속한 구축 및 </a:t>
            </a:r>
            <a:r>
              <a:rPr lang="ko-KR" altLang="en-US" sz="2800" dirty="0" err="1">
                <a:solidFill>
                  <a:schemeClr val="tx1"/>
                </a:solidFill>
              </a:rPr>
              <a:t>이터레이션</a:t>
            </a:r>
            <a:r>
              <a:rPr lang="en-US" sz="4400" dirty="0">
                <a:solidFill>
                  <a:schemeClr val="accent1"/>
                </a:solidFill>
              </a:rPr>
              <a:t> </a:t>
            </a:r>
            <a:br>
              <a:rPr lang="en-US" sz="4400" dirty="0">
                <a:solidFill>
                  <a:schemeClr val="accent1"/>
                </a:solidFill>
              </a:rPr>
            </a:br>
            <a:r>
              <a:rPr lang="ko-KR" altLang="en-US" sz="4400" dirty="0">
                <a:solidFill>
                  <a:schemeClr val="accent1"/>
                </a:solidFill>
              </a:rPr>
              <a:t>사전 구축된 채널 통합</a:t>
            </a:r>
            <a:br>
              <a:rPr lang="en-US" dirty="0">
                <a:solidFill>
                  <a:schemeClr val="accent1"/>
                </a:solidFill>
              </a:rPr>
            </a:br>
            <a:endParaRPr lang="en-US" dirty="0">
              <a:solidFill>
                <a:schemeClr val="accent1"/>
              </a:solidFill>
            </a:endParaRPr>
          </a:p>
        </p:txBody>
      </p:sp>
      <p:sp>
        <p:nvSpPr>
          <p:cNvPr id="25" name="Text Placeholder 24">
            <a:extLst>
              <a:ext uri="{FF2B5EF4-FFF2-40B4-BE49-F238E27FC236}">
                <a16:creationId xmlns:a16="http://schemas.microsoft.com/office/drawing/2014/main" id="{A83B38C4-DD17-DBD8-5E5A-787043FACC27}"/>
              </a:ext>
            </a:extLst>
          </p:cNvPr>
          <p:cNvSpPr>
            <a:spLocks noGrp="1"/>
          </p:cNvSpPr>
          <p:nvPr>
            <p:ph type="body" sz="quarter" idx="12"/>
          </p:nvPr>
        </p:nvSpPr>
        <p:spPr>
          <a:xfrm>
            <a:off x="568325" y="3360420"/>
            <a:ext cx="4598035" cy="5143500"/>
          </a:xfrm>
        </p:spPr>
        <p:txBody>
          <a:bodyPr/>
          <a:lstStyle/>
          <a:p>
            <a:pPr marL="329184" lvl="1" indent="-329184"/>
            <a:r>
              <a:rPr lang="ko-KR" altLang="en-US" dirty="0"/>
              <a:t>그 어떤 것과 통합됩니다</a:t>
            </a:r>
            <a:r>
              <a:rPr lang="en-US" altLang="ko-KR" dirty="0"/>
              <a:t>.</a:t>
            </a:r>
            <a:r>
              <a:rPr lang="ko-KR" altLang="en-US" dirty="0"/>
              <a:t> </a:t>
            </a:r>
            <a:endParaRPr lang="en-US" altLang="ko-KR" dirty="0"/>
          </a:p>
          <a:p>
            <a:pPr marL="329184" lvl="1" indent="-329184"/>
            <a:endParaRPr lang="en-US" dirty="0"/>
          </a:p>
          <a:p>
            <a:pPr marL="329184" lvl="1" indent="-329184"/>
            <a:r>
              <a:rPr lang="en-CA" dirty="0"/>
              <a:t>IBM </a:t>
            </a:r>
            <a:r>
              <a:rPr lang="en-CA" dirty="0" err="1"/>
              <a:t>watsonx</a:t>
            </a:r>
            <a:r>
              <a:rPr lang="en-CA" dirty="0"/>
              <a:t> Assistant</a:t>
            </a:r>
            <a:r>
              <a:rPr lang="ko-KR" altLang="en-US" dirty="0"/>
              <a:t>는 다양한 사전 구축된 채널을 지원하여 </a:t>
            </a:r>
            <a:r>
              <a:rPr lang="ko-KR" altLang="en-US" dirty="0" err="1"/>
              <a:t>어시스턴트와의</a:t>
            </a:r>
            <a:r>
              <a:rPr lang="ko-KR" altLang="en-US" dirty="0"/>
              <a:t> 통합을 가속화할 수 있습니다</a:t>
            </a:r>
            <a:r>
              <a:rPr lang="en-US" altLang="ko-KR" dirty="0"/>
              <a:t>.</a:t>
            </a:r>
            <a:r>
              <a:rPr lang="ko-KR" altLang="en-US" dirty="0"/>
              <a:t> </a:t>
            </a:r>
            <a:endParaRPr lang="en-US" dirty="0"/>
          </a:p>
        </p:txBody>
      </p:sp>
      <p:sp>
        <p:nvSpPr>
          <p:cNvPr id="2" name="TextBox 1">
            <a:extLst>
              <a:ext uri="{FF2B5EF4-FFF2-40B4-BE49-F238E27FC236}">
                <a16:creationId xmlns:a16="http://schemas.microsoft.com/office/drawing/2014/main" id="{5B5F92A2-8AF7-25FE-E269-D1E31A3E63AD}"/>
              </a:ext>
            </a:extLst>
          </p:cNvPr>
          <p:cNvSpPr txBox="1"/>
          <p:nvPr/>
        </p:nvSpPr>
        <p:spPr>
          <a:xfrm>
            <a:off x="20920364" y="-554182"/>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thm15="http://schemas.microsoft.com/office/thememl/2012/main" xmlns="" val="1"/>
            </a:ext>
          </a:extLst>
        </p:spPr>
        <p:txBody>
          <a:bodyPr wrap="none" lIns="0" tIns="0" rIns="0" bIns="0" rtlCol="0">
            <a:noAutofit/>
          </a:bodyPr>
          <a:lstStyle/>
          <a:p>
            <a:pPr marL="444465" indent="-446749" algn="l" defTabSz="2438400">
              <a:spcBef>
                <a:spcPts val="2900"/>
              </a:spcBef>
              <a:buSzPct val="100000"/>
              <a:buFontTx/>
              <a:buChar char="–"/>
            </a:pP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121475792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C5F9E2-C7CF-C188-7EE4-ED0399C0184D}"/>
              </a:ext>
            </a:extLst>
          </p:cNvPr>
          <p:cNvSpPr/>
          <p:nvPr/>
        </p:nvSpPr>
        <p:spPr>
          <a:xfrm>
            <a:off x="-1" y="-15690"/>
            <a:ext cx="12177253" cy="1373169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r>
              <a:rPr lang="en-US" sz="1400" dirty="0">
                <a:solidFill>
                  <a:schemeClr val="bg1"/>
                </a:solidFill>
              </a:rPr>
              <a:t>Sa</a:t>
            </a:r>
          </a:p>
        </p:txBody>
      </p:sp>
      <p:pic>
        <p:nvPicPr>
          <p:cNvPr id="1026" name="Picture 2">
            <a:extLst>
              <a:ext uri="{FF2B5EF4-FFF2-40B4-BE49-F238E27FC236}">
                <a16:creationId xmlns:a16="http://schemas.microsoft.com/office/drawing/2014/main" id="{7BA66115-05C7-F785-3A8C-FD934381C9A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125091" y="3429000"/>
            <a:ext cx="6106410" cy="7127076"/>
          </a:xfrm>
          <a:prstGeom prst="rect">
            <a:avLst/>
          </a:prstGeom>
          <a:ln w="12700">
            <a:solidFill>
              <a:schemeClr val="tx2"/>
            </a:solidFill>
          </a:ln>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BDADCCB-CF78-9CFD-3A18-A257C7DEA40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231502" y="1417320"/>
            <a:ext cx="4387472" cy="11056975"/>
          </a:xfrm>
          <a:prstGeom prst="rect">
            <a:avLst/>
          </a:prstGeom>
          <a:ln w="12700">
            <a:noFill/>
          </a:ln>
          <a:effectLst/>
        </p:spPr>
      </p:pic>
      <p:sp>
        <p:nvSpPr>
          <p:cNvPr id="7" name="Title 6">
            <a:extLst>
              <a:ext uri="{FF2B5EF4-FFF2-40B4-BE49-F238E27FC236}">
                <a16:creationId xmlns:a16="http://schemas.microsoft.com/office/drawing/2014/main" id="{51763AC5-A850-69F9-3FE5-E4AFDB2D1702}"/>
              </a:ext>
            </a:extLst>
          </p:cNvPr>
          <p:cNvSpPr>
            <a:spLocks noGrp="1"/>
          </p:cNvSpPr>
          <p:nvPr>
            <p:ph type="title"/>
          </p:nvPr>
        </p:nvSpPr>
        <p:spPr>
          <a:xfrm>
            <a:off x="574675" y="576072"/>
            <a:ext cx="4949825" cy="1525588"/>
          </a:xfrm>
        </p:spPr>
        <p:txBody>
          <a:bodyPr/>
          <a:lstStyle/>
          <a:p>
            <a:r>
              <a:rPr lang="ko-KR" altLang="en-US" sz="2800" dirty="0">
                <a:solidFill>
                  <a:schemeClr val="tx1"/>
                </a:solidFill>
              </a:rPr>
              <a:t>신속한 구축 및 </a:t>
            </a:r>
            <a:r>
              <a:rPr lang="ko-KR" altLang="en-US" sz="2800" dirty="0" err="1">
                <a:solidFill>
                  <a:schemeClr val="tx1"/>
                </a:solidFill>
              </a:rPr>
              <a:t>이터레이션</a:t>
            </a:r>
            <a:br>
              <a:rPr lang="en-US" dirty="0"/>
            </a:br>
            <a:r>
              <a:rPr lang="ko-KR" altLang="en-US" sz="4400" dirty="0" err="1">
                <a:solidFill>
                  <a:schemeClr val="accent1"/>
                </a:solidFill>
              </a:rPr>
              <a:t>익스텐션</a:t>
            </a:r>
            <a:endParaRPr lang="en-US" dirty="0"/>
          </a:p>
        </p:txBody>
      </p:sp>
      <p:sp>
        <p:nvSpPr>
          <p:cNvPr id="8" name="Text Placeholder 7">
            <a:extLst>
              <a:ext uri="{FF2B5EF4-FFF2-40B4-BE49-F238E27FC236}">
                <a16:creationId xmlns:a16="http://schemas.microsoft.com/office/drawing/2014/main" id="{0F06E9F5-E5B1-C462-AB25-D9645CDCDF6B}"/>
              </a:ext>
            </a:extLst>
          </p:cNvPr>
          <p:cNvSpPr>
            <a:spLocks noGrp="1"/>
          </p:cNvSpPr>
          <p:nvPr>
            <p:ph type="body" sz="quarter" idx="12"/>
          </p:nvPr>
        </p:nvSpPr>
        <p:spPr>
          <a:xfrm>
            <a:off x="568325" y="3337560"/>
            <a:ext cx="4956175" cy="5920740"/>
          </a:xfrm>
        </p:spPr>
        <p:txBody>
          <a:bodyPr/>
          <a:lstStyle/>
          <a:p>
            <a:pPr marL="329184" lvl="1" indent="-329184"/>
            <a:r>
              <a:rPr lang="ko-KR" altLang="en-US" dirty="0"/>
              <a:t>가장 일반적인 </a:t>
            </a:r>
            <a:r>
              <a:rPr lang="ko-KR" altLang="en-US" dirty="0" err="1"/>
              <a:t>유스케이스</a:t>
            </a:r>
            <a:r>
              <a:rPr lang="en-US" altLang="ko-KR" dirty="0"/>
              <a:t>(</a:t>
            </a:r>
            <a:r>
              <a:rPr lang="ko-KR" altLang="en-US" dirty="0"/>
              <a:t>티켓 제출</a:t>
            </a:r>
            <a:r>
              <a:rPr lang="en-US" altLang="ko-KR" dirty="0"/>
              <a:t>, </a:t>
            </a:r>
            <a:r>
              <a:rPr lang="ko-KR" altLang="en-US" dirty="0"/>
              <a:t>내부 데이터베이스 작업</a:t>
            </a:r>
            <a:r>
              <a:rPr lang="en-US" altLang="ko-KR" dirty="0"/>
              <a:t>, </a:t>
            </a:r>
            <a:r>
              <a:rPr lang="ko-KR" altLang="en-US" dirty="0"/>
              <a:t>공용 </a:t>
            </a:r>
            <a:r>
              <a:rPr lang="en-US" dirty="0"/>
              <a:t>API </a:t>
            </a:r>
            <a:r>
              <a:rPr lang="ko-KR" altLang="en-US" dirty="0"/>
              <a:t>등</a:t>
            </a:r>
            <a:r>
              <a:rPr lang="en-US" altLang="ko-KR" dirty="0"/>
              <a:t>)</a:t>
            </a:r>
            <a:r>
              <a:rPr lang="ko-KR" altLang="en-US" dirty="0" err="1"/>
              <a:t>를</a:t>
            </a:r>
            <a:r>
              <a:rPr lang="ko-KR" altLang="en-US" dirty="0"/>
              <a:t> 위해 </a:t>
            </a:r>
            <a:r>
              <a:rPr lang="en-US" dirty="0"/>
              <a:t>IBM </a:t>
            </a:r>
            <a:r>
              <a:rPr lang="en-US" dirty="0" err="1"/>
              <a:t>watsonx</a:t>
            </a:r>
            <a:r>
              <a:rPr lang="en-US" dirty="0"/>
              <a:t> Assistant</a:t>
            </a:r>
            <a:r>
              <a:rPr lang="ko-KR" altLang="en-US" dirty="0" err="1"/>
              <a:t>를</a:t>
            </a:r>
            <a:r>
              <a:rPr lang="ko-KR" altLang="en-US" dirty="0"/>
              <a:t> 빠르고 쉽게 통합합니다</a:t>
            </a:r>
            <a:r>
              <a:rPr lang="en-US" altLang="ko-KR" dirty="0"/>
              <a:t>.</a:t>
            </a:r>
          </a:p>
          <a:p>
            <a:pPr marL="329184" lvl="1" indent="-329184"/>
            <a:endParaRPr lang="en-US" dirty="0"/>
          </a:p>
          <a:p>
            <a:pPr marL="329184" lvl="1" indent="-329184"/>
            <a:r>
              <a:rPr lang="en-US" dirty="0" err="1"/>
              <a:t>OpenAPI</a:t>
            </a:r>
            <a:r>
              <a:rPr lang="en-US" dirty="0"/>
              <a:t> </a:t>
            </a:r>
            <a:r>
              <a:rPr lang="ko-KR" altLang="en-US" dirty="0"/>
              <a:t>사양을 사용하여 </a:t>
            </a:r>
            <a:r>
              <a:rPr lang="ko-KR" altLang="en-US" dirty="0" err="1"/>
              <a:t>백엔드</a:t>
            </a:r>
            <a:r>
              <a:rPr lang="ko-KR" altLang="en-US" dirty="0"/>
              <a:t> 시스템과의 통합을 쉽게 정의할 수 있습니다</a:t>
            </a:r>
            <a:r>
              <a:rPr lang="en-US" altLang="ko-KR" dirty="0"/>
              <a:t>.</a:t>
            </a:r>
            <a:endParaRPr lang="en-US" dirty="0"/>
          </a:p>
        </p:txBody>
      </p:sp>
      <p:sp>
        <p:nvSpPr>
          <p:cNvPr id="3" name="TextBox 2">
            <a:extLst>
              <a:ext uri="{FF2B5EF4-FFF2-40B4-BE49-F238E27FC236}">
                <a16:creationId xmlns:a16="http://schemas.microsoft.com/office/drawing/2014/main" id="{C96C2505-8137-5074-09ED-E523494D2DBB}"/>
              </a:ext>
            </a:extLst>
          </p:cNvPr>
          <p:cNvSpPr txBox="1"/>
          <p:nvPr/>
        </p:nvSpPr>
        <p:spPr>
          <a:xfrm>
            <a:off x="321627" y="12474295"/>
            <a:ext cx="7313061" cy="1066895"/>
          </a:xfrm>
          <a:prstGeom prst="rect">
            <a:avLst/>
          </a:prstGeom>
          <a:noFill/>
        </p:spPr>
        <p:txBody>
          <a:bodyPr wrap="square" lIns="243840" tIns="243840" rIns="243840" bIns="243840" rtlCol="0">
            <a:spAutoFit/>
          </a:bodyPr>
          <a:lstStyle/>
          <a:p>
            <a:pPr>
              <a:spcBef>
                <a:spcPts val="2933"/>
              </a:spcBef>
            </a:pP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5"/>
              </a:rPr>
              <a:t>Learn</a:t>
            </a:r>
            <a:r>
              <a:rPr lang="en-US" sz="3600" dirty="0">
                <a:solidFill>
                  <a:schemeClr val="accent1"/>
                </a:solidFill>
                <a:latin typeface="IBM Plex Sans Light" panose="020B0403050203000203" pitchFamily="34" charset="0"/>
                <a:ea typeface="IBM Plex Sans" charset="0"/>
                <a:cs typeface="IBM Plex Sans Light" panose="020B0403050203000203" pitchFamily="34" charset="0"/>
              </a:rPr>
              <a:t> →</a:t>
            </a:r>
            <a:r>
              <a:rPr lang="en-US" dirty="0">
                <a:latin typeface="IBM Plex Sans Light" panose="020B0403050203000203" pitchFamily="34" charset="0"/>
                <a:ea typeface="IBM Plex Sans" charset="0"/>
                <a:cs typeface="IBM Plex Sans Light" panose="020B0403050203000203" pitchFamily="34" charset="0"/>
              </a:rPr>
              <a:t> | </a:t>
            </a: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6"/>
              </a:rPr>
              <a:t>Blog 1</a:t>
            </a:r>
            <a:r>
              <a:rPr lang="en-US" sz="3600" dirty="0">
                <a:solidFill>
                  <a:schemeClr val="accent1"/>
                </a:solidFill>
                <a:latin typeface="IBM Plex Sans Light" panose="020B0403050203000203" pitchFamily="34" charset="0"/>
                <a:ea typeface="IBM Plex Sans" charset="0"/>
                <a:cs typeface="IBM Plex Sans Light" panose="020B0403050203000203" pitchFamily="34" charset="0"/>
                <a:hlinkClick r:id="rId6"/>
              </a:rPr>
              <a:t> </a:t>
            </a:r>
            <a:r>
              <a:rPr lang="en-US" sz="3600" dirty="0">
                <a:solidFill>
                  <a:schemeClr val="accent1"/>
                </a:solidFill>
                <a:latin typeface="IBM Plex Sans Light" panose="020B0403050203000203" pitchFamily="34" charset="0"/>
                <a:ea typeface="IBM Plex Sans" charset="0"/>
                <a:cs typeface="IBM Plex Sans Light" panose="020B0403050203000203" pitchFamily="34" charset="0"/>
              </a:rPr>
              <a:t>→</a:t>
            </a:r>
            <a:r>
              <a:rPr lang="en-US" dirty="0">
                <a:latin typeface="IBM Plex Sans Light" panose="020B0403050203000203" pitchFamily="34" charset="0"/>
                <a:ea typeface="IBM Plex Sans" charset="0"/>
                <a:cs typeface="IBM Plex Sans Light" panose="020B0403050203000203" pitchFamily="34" charset="0"/>
              </a:rPr>
              <a:t> | </a:t>
            </a: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7"/>
              </a:rPr>
              <a:t>Blog 2 </a:t>
            </a:r>
            <a:r>
              <a:rPr lang="en-US" dirty="0">
                <a:solidFill>
                  <a:schemeClr val="accent1"/>
                </a:solidFill>
                <a:latin typeface="IBM Plex Sans Light" panose="020B0403050203000203" pitchFamily="34" charset="0"/>
                <a:ea typeface="IBM Plex Sans" charset="0"/>
                <a:cs typeface="IBM Plex Sans Light" panose="020B0403050203000203" pitchFamily="34" charset="0"/>
              </a:rPr>
              <a:t>→</a:t>
            </a:r>
          </a:p>
        </p:txBody>
      </p:sp>
      <p:sp>
        <p:nvSpPr>
          <p:cNvPr id="5" name="Rectangle 4">
            <a:hlinkClick r:id="rId8" tooltip="Learn"/>
            <a:extLst>
              <a:ext uri="{FF2B5EF4-FFF2-40B4-BE49-F238E27FC236}">
                <a16:creationId xmlns:a16="http://schemas.microsoft.com/office/drawing/2014/main" id="{8B952B90-8A63-39B5-A590-984327E3FC19}"/>
              </a:ext>
            </a:extLst>
          </p:cNvPr>
          <p:cNvSpPr/>
          <p:nvPr/>
        </p:nvSpPr>
        <p:spPr bwMode="auto">
          <a:xfrm>
            <a:off x="1645920" y="12824460"/>
            <a:ext cx="70866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9" name="Rectangle 8">
            <a:hlinkClick r:id="rId9" tooltip="Blog"/>
            <a:extLst>
              <a:ext uri="{FF2B5EF4-FFF2-40B4-BE49-F238E27FC236}">
                <a16:creationId xmlns:a16="http://schemas.microsoft.com/office/drawing/2014/main" id="{16F76FDD-B64A-B87B-213B-17D0C2031B27}"/>
              </a:ext>
            </a:extLst>
          </p:cNvPr>
          <p:cNvSpPr/>
          <p:nvPr/>
        </p:nvSpPr>
        <p:spPr bwMode="auto">
          <a:xfrm>
            <a:off x="3133090" y="12824460"/>
            <a:ext cx="84455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 name="Rectangle 9">
            <a:hlinkClick r:id="rId10" tooltip="Demo"/>
            <a:extLst>
              <a:ext uri="{FF2B5EF4-FFF2-40B4-BE49-F238E27FC236}">
                <a16:creationId xmlns:a16="http://schemas.microsoft.com/office/drawing/2014/main" id="{86B57192-A146-79CC-07C6-9FC00BBA4534}"/>
              </a:ext>
            </a:extLst>
          </p:cNvPr>
          <p:cNvSpPr/>
          <p:nvPr/>
        </p:nvSpPr>
        <p:spPr bwMode="auto">
          <a:xfrm>
            <a:off x="5166360" y="12824460"/>
            <a:ext cx="92964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172606404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29B6B9-78D5-225A-38FA-618658C84D0D}"/>
              </a:ext>
            </a:extLst>
          </p:cNvPr>
          <p:cNvSpPr/>
          <p:nvPr/>
        </p:nvSpPr>
        <p:spPr>
          <a:xfrm>
            <a:off x="0" y="0"/>
            <a:ext cx="12177253" cy="1373169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r>
              <a:rPr lang="en-US" sz="1400" dirty="0">
                <a:solidFill>
                  <a:schemeClr val="bg1"/>
                </a:solidFill>
              </a:rPr>
              <a:t>Sa</a:t>
            </a:r>
          </a:p>
        </p:txBody>
      </p:sp>
      <p:pic>
        <p:nvPicPr>
          <p:cNvPr id="8" name="Picture 7">
            <a:extLst>
              <a:ext uri="{FF2B5EF4-FFF2-40B4-BE49-F238E27FC236}">
                <a16:creationId xmlns:a16="http://schemas.microsoft.com/office/drawing/2014/main" id="{0CF12D44-158D-C741-A4E2-0458D9FCDA1A}"/>
              </a:ext>
            </a:extLst>
          </p:cNvPr>
          <p:cNvPicPr>
            <a:picLocks noChangeAspect="1"/>
          </p:cNvPicPr>
          <p:nvPr/>
        </p:nvPicPr>
        <p:blipFill>
          <a:blip r:embed="rId3"/>
          <a:stretch>
            <a:fillRect/>
          </a:stretch>
        </p:blipFill>
        <p:spPr>
          <a:xfrm>
            <a:off x="13066409" y="1711325"/>
            <a:ext cx="10443181" cy="10242349"/>
          </a:xfrm>
          <a:prstGeom prst="rect">
            <a:avLst/>
          </a:prstGeom>
          <a:ln w="12700">
            <a:solidFill>
              <a:schemeClr val="tx1"/>
            </a:solidFill>
          </a:ln>
          <a:effectLst/>
        </p:spPr>
      </p:pic>
      <p:sp>
        <p:nvSpPr>
          <p:cNvPr id="6" name="Title 5">
            <a:extLst>
              <a:ext uri="{FF2B5EF4-FFF2-40B4-BE49-F238E27FC236}">
                <a16:creationId xmlns:a16="http://schemas.microsoft.com/office/drawing/2014/main" id="{D81442F3-0E1E-F2DB-D586-1641C9196AC9}"/>
              </a:ext>
            </a:extLst>
          </p:cNvPr>
          <p:cNvSpPr>
            <a:spLocks noGrp="1"/>
          </p:cNvSpPr>
          <p:nvPr>
            <p:ph type="title"/>
          </p:nvPr>
        </p:nvSpPr>
        <p:spPr>
          <a:xfrm>
            <a:off x="574675" y="576072"/>
            <a:ext cx="6511925" cy="1525588"/>
          </a:xfrm>
        </p:spPr>
        <p:txBody>
          <a:bodyPr/>
          <a:lstStyle/>
          <a:p>
            <a:r>
              <a:rPr lang="ko-KR" altLang="en-US" sz="2800" dirty="0">
                <a:solidFill>
                  <a:schemeClr val="tx1"/>
                </a:solidFill>
              </a:rPr>
              <a:t>신속한 구축 및 </a:t>
            </a:r>
            <a:r>
              <a:rPr lang="ko-KR" altLang="en-US" sz="2800" dirty="0" err="1">
                <a:solidFill>
                  <a:schemeClr val="tx1"/>
                </a:solidFill>
              </a:rPr>
              <a:t>이터레이션</a:t>
            </a:r>
            <a:br>
              <a:rPr lang="en-US" dirty="0"/>
            </a:br>
            <a:r>
              <a:rPr lang="en-US" sz="4400" dirty="0">
                <a:solidFill>
                  <a:schemeClr val="accent1"/>
                </a:solidFill>
              </a:rPr>
              <a:t>Pre-message </a:t>
            </a:r>
            <a:r>
              <a:rPr lang="ko-KR" altLang="en-US" sz="4400" dirty="0">
                <a:solidFill>
                  <a:schemeClr val="accent1"/>
                </a:solidFill>
              </a:rPr>
              <a:t>혹은</a:t>
            </a:r>
            <a:r>
              <a:rPr lang="en-US" sz="4400" dirty="0">
                <a:solidFill>
                  <a:schemeClr val="accent1"/>
                </a:solidFill>
              </a:rPr>
              <a:t> </a:t>
            </a:r>
            <a:br>
              <a:rPr lang="en-US" sz="4400" dirty="0">
                <a:solidFill>
                  <a:schemeClr val="accent1"/>
                </a:solidFill>
              </a:rPr>
            </a:br>
            <a:r>
              <a:rPr lang="en-US" sz="4400" dirty="0">
                <a:solidFill>
                  <a:schemeClr val="accent1"/>
                </a:solidFill>
              </a:rPr>
              <a:t>post-message </a:t>
            </a:r>
            <a:r>
              <a:rPr lang="ko-KR" altLang="en-US" sz="4400" dirty="0" err="1">
                <a:solidFill>
                  <a:schemeClr val="accent1"/>
                </a:solidFill>
              </a:rPr>
              <a:t>웹훅</a:t>
            </a:r>
            <a:br>
              <a:rPr lang="en-US" sz="4400" dirty="0">
                <a:solidFill>
                  <a:schemeClr val="accent1"/>
                </a:solidFill>
              </a:rPr>
            </a:br>
            <a:br>
              <a:rPr lang="en-US" sz="4400" dirty="0">
                <a:solidFill>
                  <a:schemeClr val="accent1"/>
                </a:solidFill>
              </a:rPr>
            </a:br>
            <a:endParaRPr lang="en-US" dirty="0">
              <a:solidFill>
                <a:schemeClr val="accent1"/>
              </a:solidFill>
            </a:endParaRPr>
          </a:p>
        </p:txBody>
      </p:sp>
      <p:sp>
        <p:nvSpPr>
          <p:cNvPr id="7" name="Text Placeholder 6">
            <a:extLst>
              <a:ext uri="{FF2B5EF4-FFF2-40B4-BE49-F238E27FC236}">
                <a16:creationId xmlns:a16="http://schemas.microsoft.com/office/drawing/2014/main" id="{44B270F2-E081-FF45-9EA1-398778B3683C}"/>
              </a:ext>
            </a:extLst>
          </p:cNvPr>
          <p:cNvSpPr>
            <a:spLocks noGrp="1"/>
          </p:cNvSpPr>
          <p:nvPr>
            <p:ph type="body" sz="quarter" idx="12"/>
          </p:nvPr>
        </p:nvSpPr>
        <p:spPr>
          <a:xfrm>
            <a:off x="568325" y="3337560"/>
            <a:ext cx="5412345" cy="8616114"/>
          </a:xfrm>
        </p:spPr>
        <p:txBody>
          <a:bodyPr lIns="0" tIns="0" rIns="0" bIns="0" anchor="t"/>
          <a:lstStyle/>
          <a:p>
            <a:pPr marL="328930" lvl="1" indent="-328930"/>
            <a:r>
              <a:rPr lang="ko-KR" altLang="en-US" dirty="0"/>
              <a:t>가상 </a:t>
            </a:r>
            <a:r>
              <a:rPr lang="ko-KR" altLang="en-US" dirty="0" err="1"/>
              <a:t>어시스턴트에서</a:t>
            </a:r>
            <a:r>
              <a:rPr lang="ko-KR" altLang="en-US" dirty="0"/>
              <a:t> 외부 데이터</a:t>
            </a:r>
            <a:r>
              <a:rPr lang="en-US" altLang="ko-KR" dirty="0"/>
              <a:t>(</a:t>
            </a:r>
            <a:r>
              <a:rPr lang="ko-KR" altLang="en-US" dirty="0"/>
              <a:t>예</a:t>
            </a:r>
            <a:r>
              <a:rPr lang="en-US" altLang="ko-KR" dirty="0"/>
              <a:t>: </a:t>
            </a:r>
            <a:r>
              <a:rPr lang="ko-KR" altLang="en-US" dirty="0"/>
              <a:t>계정 정보</a:t>
            </a:r>
            <a:r>
              <a:rPr lang="en-US" altLang="ko-KR" dirty="0"/>
              <a:t>)</a:t>
            </a:r>
            <a:r>
              <a:rPr lang="ko-KR" altLang="en-US" dirty="0" err="1"/>
              <a:t>를</a:t>
            </a:r>
            <a:r>
              <a:rPr lang="ko-KR" altLang="en-US" dirty="0"/>
              <a:t> 안팎으로 </a:t>
            </a:r>
            <a:r>
              <a:rPr lang="ko-KR" altLang="en-US" dirty="0" err="1"/>
              <a:t>푸시하고</a:t>
            </a:r>
            <a:r>
              <a:rPr lang="ko-KR" altLang="en-US" dirty="0"/>
              <a:t> 끌어옵니다</a:t>
            </a:r>
            <a:endParaRPr lang="en-US" altLang="ko-KR" dirty="0"/>
          </a:p>
          <a:p>
            <a:pPr marL="0" lvl="1" indent="0">
              <a:buNone/>
            </a:pPr>
            <a:endParaRPr lang="en-US" dirty="0"/>
          </a:p>
          <a:p>
            <a:pPr marL="328930" lvl="1" indent="-328930"/>
            <a:r>
              <a:rPr lang="ko-KR" altLang="en-US" dirty="0" err="1"/>
              <a:t>어시스턴트에게</a:t>
            </a:r>
            <a:r>
              <a:rPr lang="ko-KR" altLang="en-US" dirty="0"/>
              <a:t> 전송되는 메시지를 </a:t>
            </a:r>
            <a:r>
              <a:rPr lang="ko-KR" altLang="en-US" dirty="0" err="1"/>
              <a:t>전처리</a:t>
            </a:r>
            <a:r>
              <a:rPr lang="ko-KR" altLang="en-US" dirty="0"/>
              <a:t> 또는 </a:t>
            </a:r>
            <a:r>
              <a:rPr lang="ko-KR" altLang="en-US" dirty="0" err="1"/>
              <a:t>후처리하는</a:t>
            </a:r>
            <a:r>
              <a:rPr lang="ko-KR" altLang="en-US" dirty="0"/>
              <a:t> 데 유용합니다</a:t>
            </a:r>
            <a:r>
              <a:rPr lang="en-US" altLang="ko-KR" dirty="0"/>
              <a:t>.</a:t>
            </a:r>
            <a:r>
              <a:rPr lang="ko-KR" altLang="en-US" dirty="0"/>
              <a:t> </a:t>
            </a:r>
            <a:r>
              <a:rPr lang="en-US" altLang="ko-KR" dirty="0"/>
              <a:t>(</a:t>
            </a:r>
            <a:r>
              <a:rPr lang="ko-KR" altLang="en-US" dirty="0"/>
              <a:t>예시 </a:t>
            </a:r>
            <a:r>
              <a:rPr lang="en-US" altLang="ko-KR" dirty="0"/>
              <a:t>:</a:t>
            </a:r>
            <a:r>
              <a:rPr lang="ko-KR" altLang="en-US" dirty="0"/>
              <a:t> 발신 메시지를 고객의 언어로 번역</a:t>
            </a:r>
            <a:r>
              <a:rPr lang="en-US" altLang="ko-KR" dirty="0"/>
              <a:t>)</a:t>
            </a:r>
          </a:p>
          <a:p>
            <a:pPr marL="328930" lvl="1" indent="-328930"/>
            <a:endParaRPr lang="en-US" altLang="ko-KR" dirty="0"/>
          </a:p>
          <a:p>
            <a:pPr marL="328930" lvl="1" indent="-328930"/>
            <a:r>
              <a:rPr lang="ko-KR" altLang="en-US" dirty="0" err="1"/>
              <a:t>웹훅은</a:t>
            </a:r>
            <a:r>
              <a:rPr lang="ko-KR" altLang="en-US" dirty="0"/>
              <a:t> 미들웨어 없이 </a:t>
            </a:r>
            <a:r>
              <a:rPr lang="ko-KR" altLang="en-US" dirty="0" err="1"/>
              <a:t>웹훅이</a:t>
            </a:r>
            <a:r>
              <a:rPr lang="ko-KR" altLang="en-US" dirty="0"/>
              <a:t> 연결되는 애플리케이션을 제어할 때 가장 편리합니다</a:t>
            </a:r>
            <a:r>
              <a:rPr lang="en-US" altLang="ko-KR" dirty="0"/>
              <a:t>.</a:t>
            </a:r>
            <a:br>
              <a:rPr lang="en-US" altLang="ko-KR" dirty="0"/>
            </a:br>
            <a:endParaRPr lang="en-US" altLang="ko-KR" dirty="0"/>
          </a:p>
          <a:p>
            <a:pPr marL="328930" lvl="1" indent="-328930"/>
            <a:endParaRPr lang="en-US" altLang="ko-KR" dirty="0"/>
          </a:p>
        </p:txBody>
      </p:sp>
      <p:sp>
        <p:nvSpPr>
          <p:cNvPr id="11" name="TextBox 10">
            <a:extLst>
              <a:ext uri="{FF2B5EF4-FFF2-40B4-BE49-F238E27FC236}">
                <a16:creationId xmlns:a16="http://schemas.microsoft.com/office/drawing/2014/main" id="{8252464A-70C0-C9B4-8162-C3F474050A4F}"/>
              </a:ext>
            </a:extLst>
          </p:cNvPr>
          <p:cNvSpPr txBox="1"/>
          <p:nvPr/>
        </p:nvSpPr>
        <p:spPr>
          <a:xfrm>
            <a:off x="321627" y="12474295"/>
            <a:ext cx="7313061" cy="1066895"/>
          </a:xfrm>
          <a:prstGeom prst="rect">
            <a:avLst/>
          </a:prstGeom>
          <a:noFill/>
        </p:spPr>
        <p:txBody>
          <a:bodyPr wrap="square" lIns="243840" tIns="243840" rIns="243840" bIns="243840" rtlCol="0">
            <a:spAutoFit/>
          </a:bodyPr>
          <a:lstStyle/>
          <a:p>
            <a:pPr>
              <a:spcBef>
                <a:spcPts val="2933"/>
              </a:spcBef>
            </a:pP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4"/>
              </a:rPr>
              <a:t>Blog</a:t>
            </a:r>
            <a:r>
              <a:rPr lang="en-US" sz="3600" dirty="0">
                <a:solidFill>
                  <a:schemeClr val="accent1"/>
                </a:solidFill>
                <a:latin typeface="IBM Plex Sans Light" panose="020B0403050203000203" pitchFamily="34" charset="0"/>
                <a:ea typeface="IBM Plex Sans" charset="0"/>
                <a:cs typeface="IBM Plex Sans Light" panose="020B0403050203000203" pitchFamily="34" charset="0"/>
              </a:rPr>
              <a:t> →</a:t>
            </a:r>
            <a:endParaRPr lang="en-US" dirty="0">
              <a:solidFill>
                <a:schemeClr val="accent1"/>
              </a:solidFill>
              <a:latin typeface="IBM Plex Sans Light" panose="020B0403050203000203" pitchFamily="34" charset="0"/>
              <a:ea typeface="IBM Plex Sans" charset="0"/>
              <a:cs typeface="IBM Plex Sans Light" panose="020B0403050203000203" pitchFamily="34" charset="0"/>
            </a:endParaRPr>
          </a:p>
        </p:txBody>
      </p:sp>
      <p:sp>
        <p:nvSpPr>
          <p:cNvPr id="12" name="Rectangle 11">
            <a:hlinkClick r:id="rId4" tooltip="Blog"/>
            <a:extLst>
              <a:ext uri="{FF2B5EF4-FFF2-40B4-BE49-F238E27FC236}">
                <a16:creationId xmlns:a16="http://schemas.microsoft.com/office/drawing/2014/main" id="{90B44B02-6F4F-ADA1-CC33-EAA6FF6F6249}"/>
              </a:ext>
            </a:extLst>
          </p:cNvPr>
          <p:cNvSpPr/>
          <p:nvPr/>
        </p:nvSpPr>
        <p:spPr bwMode="auto">
          <a:xfrm>
            <a:off x="1258570" y="12824460"/>
            <a:ext cx="84455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380330346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698D37-BA19-FA61-BC02-8E7EFC371B0E}"/>
              </a:ext>
            </a:extLst>
          </p:cNvPr>
          <p:cNvSpPr/>
          <p:nvPr/>
        </p:nvSpPr>
        <p:spPr>
          <a:xfrm>
            <a:off x="-1" y="-15690"/>
            <a:ext cx="12177253" cy="1373169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r>
              <a:rPr lang="en-US" sz="1400" dirty="0">
                <a:solidFill>
                  <a:schemeClr val="bg1"/>
                </a:solidFill>
              </a:rPr>
              <a:t>Sa</a:t>
            </a:r>
          </a:p>
        </p:txBody>
      </p:sp>
      <p:pic>
        <p:nvPicPr>
          <p:cNvPr id="21" name="Picture 2">
            <a:extLst>
              <a:ext uri="{FF2B5EF4-FFF2-40B4-BE49-F238E27FC236}">
                <a16:creationId xmlns:a16="http://schemas.microsoft.com/office/drawing/2014/main" id="{1D624198-3A70-E34A-A27F-86A3954A71B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33283" t="8482" r="33284" b="8791"/>
          <a:stretch/>
        </p:blipFill>
        <p:spPr bwMode="auto">
          <a:xfrm>
            <a:off x="14536413" y="928034"/>
            <a:ext cx="7653606" cy="1193292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ADC93F80-3855-9048-B176-F67A760D3EE2}"/>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33283" t="8482" r="33284" b="8791"/>
          <a:stretch/>
        </p:blipFill>
        <p:spPr bwMode="auto">
          <a:xfrm>
            <a:off x="14536413" y="891541"/>
            <a:ext cx="7653606" cy="11932920"/>
          </a:xfrm>
          <a:prstGeom prst="rect">
            <a:avLst/>
          </a:prstGeom>
          <a:ln w="12700">
            <a:solidFill>
              <a:schemeClr val="tx1"/>
            </a:solidFill>
          </a:ln>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CC1FB9-0498-A2A8-AC8F-75C75CCD4B86}"/>
              </a:ext>
            </a:extLst>
          </p:cNvPr>
          <p:cNvSpPr txBox="1"/>
          <p:nvPr/>
        </p:nvSpPr>
        <p:spPr>
          <a:xfrm>
            <a:off x="321627" y="12474295"/>
            <a:ext cx="7313061" cy="1066895"/>
          </a:xfrm>
          <a:prstGeom prst="rect">
            <a:avLst/>
          </a:prstGeom>
          <a:noFill/>
        </p:spPr>
        <p:txBody>
          <a:bodyPr wrap="square" lIns="243840" tIns="243840" rIns="243840" bIns="243840" rtlCol="0">
            <a:spAutoFit/>
          </a:bodyPr>
          <a:lstStyle/>
          <a:p>
            <a:pPr>
              <a:spcBef>
                <a:spcPts val="2933"/>
              </a:spcBef>
            </a:pP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4"/>
              </a:rPr>
              <a:t>Learn</a:t>
            </a:r>
            <a:r>
              <a:rPr lang="en-US" sz="3600" dirty="0">
                <a:solidFill>
                  <a:schemeClr val="accent1"/>
                </a:solidFill>
                <a:latin typeface="IBM Plex Sans Light" panose="020B0403050203000203" pitchFamily="34" charset="0"/>
                <a:ea typeface="IBM Plex Sans" charset="0"/>
                <a:cs typeface="IBM Plex Sans Light" panose="020B0403050203000203" pitchFamily="34" charset="0"/>
              </a:rPr>
              <a:t> →</a:t>
            </a:r>
            <a:r>
              <a:rPr lang="en-US" dirty="0">
                <a:latin typeface="IBM Plex Sans Light" panose="020B0403050203000203" pitchFamily="34" charset="0"/>
                <a:ea typeface="IBM Plex Sans" charset="0"/>
                <a:cs typeface="IBM Plex Sans Light" panose="020B0403050203000203" pitchFamily="34" charset="0"/>
              </a:rPr>
              <a:t> | </a:t>
            </a: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5"/>
              </a:rPr>
              <a:t>Blog</a:t>
            </a:r>
            <a:r>
              <a:rPr lang="en-US" sz="3600" dirty="0">
                <a:solidFill>
                  <a:schemeClr val="accent1"/>
                </a:solidFill>
                <a:latin typeface="IBM Plex Sans Light" panose="020B0403050203000203" pitchFamily="34" charset="0"/>
                <a:ea typeface="IBM Plex Sans" charset="0"/>
                <a:cs typeface="IBM Plex Sans Light" panose="020B0403050203000203" pitchFamily="34" charset="0"/>
              </a:rPr>
              <a:t> →</a:t>
            </a:r>
            <a:r>
              <a:rPr lang="en-US" dirty="0">
                <a:latin typeface="IBM Plex Sans Light" panose="020B0403050203000203" pitchFamily="34" charset="0"/>
                <a:ea typeface="IBM Plex Sans" charset="0"/>
                <a:cs typeface="IBM Plex Sans Light" panose="020B0403050203000203" pitchFamily="34" charset="0"/>
              </a:rPr>
              <a:t> | </a:t>
            </a: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6"/>
              </a:rPr>
              <a:t>Demo</a:t>
            </a:r>
            <a:r>
              <a:rPr lang="en-US" dirty="0">
                <a:solidFill>
                  <a:schemeClr val="accent1"/>
                </a:solidFill>
                <a:latin typeface="IBM Plex Sans Light" panose="020B0403050203000203" pitchFamily="34" charset="0"/>
                <a:ea typeface="IBM Plex Sans" charset="0"/>
                <a:cs typeface="IBM Plex Sans Light" panose="020B0403050203000203" pitchFamily="34" charset="0"/>
              </a:rPr>
              <a:t> →</a:t>
            </a:r>
          </a:p>
        </p:txBody>
      </p:sp>
      <p:sp>
        <p:nvSpPr>
          <p:cNvPr id="7" name="Rectangle 6">
            <a:hlinkClick r:id="rId4" tooltip="Learn"/>
            <a:extLst>
              <a:ext uri="{FF2B5EF4-FFF2-40B4-BE49-F238E27FC236}">
                <a16:creationId xmlns:a16="http://schemas.microsoft.com/office/drawing/2014/main" id="{9A802567-4C0F-1625-4468-E292F79E12AB}"/>
              </a:ext>
            </a:extLst>
          </p:cNvPr>
          <p:cNvSpPr/>
          <p:nvPr/>
        </p:nvSpPr>
        <p:spPr bwMode="auto">
          <a:xfrm>
            <a:off x="1645920" y="12824460"/>
            <a:ext cx="70866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8" name="Rectangle 7">
            <a:hlinkClick r:id="rId5" tooltip="Blog"/>
            <a:extLst>
              <a:ext uri="{FF2B5EF4-FFF2-40B4-BE49-F238E27FC236}">
                <a16:creationId xmlns:a16="http://schemas.microsoft.com/office/drawing/2014/main" id="{82D2FBBB-EAAA-38DC-9787-A869BA0751E9}"/>
              </a:ext>
            </a:extLst>
          </p:cNvPr>
          <p:cNvSpPr/>
          <p:nvPr/>
        </p:nvSpPr>
        <p:spPr bwMode="auto">
          <a:xfrm>
            <a:off x="3133090" y="12824460"/>
            <a:ext cx="84455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9" name="Rectangle 8">
            <a:hlinkClick r:id="rId6" tooltip="Demo"/>
            <a:extLst>
              <a:ext uri="{FF2B5EF4-FFF2-40B4-BE49-F238E27FC236}">
                <a16:creationId xmlns:a16="http://schemas.microsoft.com/office/drawing/2014/main" id="{31377A5E-6CF5-E4FE-B1B9-F606EA27A6B9}"/>
              </a:ext>
            </a:extLst>
          </p:cNvPr>
          <p:cNvSpPr/>
          <p:nvPr/>
        </p:nvSpPr>
        <p:spPr bwMode="auto">
          <a:xfrm>
            <a:off x="5166360" y="12824460"/>
            <a:ext cx="92964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 name="Title 9">
            <a:extLst>
              <a:ext uri="{FF2B5EF4-FFF2-40B4-BE49-F238E27FC236}">
                <a16:creationId xmlns:a16="http://schemas.microsoft.com/office/drawing/2014/main" id="{816EE2E7-AA02-9DFE-5E2B-D8133ABE4873}"/>
              </a:ext>
            </a:extLst>
          </p:cNvPr>
          <p:cNvSpPr>
            <a:spLocks noGrp="1"/>
          </p:cNvSpPr>
          <p:nvPr>
            <p:ph type="title"/>
          </p:nvPr>
        </p:nvSpPr>
        <p:spPr>
          <a:xfrm>
            <a:off x="574675" y="576072"/>
            <a:ext cx="4949825" cy="1525588"/>
          </a:xfrm>
        </p:spPr>
        <p:txBody>
          <a:bodyPr/>
          <a:lstStyle/>
          <a:p>
            <a:r>
              <a:rPr lang="en-US" dirty="0"/>
              <a:t>Tell, do, and show</a:t>
            </a:r>
            <a:br>
              <a:rPr lang="en-US" dirty="0"/>
            </a:br>
            <a:r>
              <a:rPr lang="ko-KR" altLang="en-US" sz="4400" dirty="0" err="1">
                <a:solidFill>
                  <a:schemeClr val="accent1"/>
                </a:solidFill>
              </a:rPr>
              <a:t>웹챗</a:t>
            </a:r>
            <a:endParaRPr lang="en-US" dirty="0">
              <a:solidFill>
                <a:schemeClr val="accent1"/>
              </a:solidFill>
            </a:endParaRPr>
          </a:p>
        </p:txBody>
      </p:sp>
      <p:sp>
        <p:nvSpPr>
          <p:cNvPr id="11" name="Text Placeholder 10">
            <a:extLst>
              <a:ext uri="{FF2B5EF4-FFF2-40B4-BE49-F238E27FC236}">
                <a16:creationId xmlns:a16="http://schemas.microsoft.com/office/drawing/2014/main" id="{30D75C95-355F-82AD-8172-BCBF4308D61C}"/>
              </a:ext>
            </a:extLst>
          </p:cNvPr>
          <p:cNvSpPr>
            <a:spLocks noGrp="1"/>
          </p:cNvSpPr>
          <p:nvPr>
            <p:ph type="body" sz="quarter" idx="12"/>
          </p:nvPr>
        </p:nvSpPr>
        <p:spPr>
          <a:xfrm>
            <a:off x="568325" y="3337560"/>
            <a:ext cx="4956175" cy="8572500"/>
          </a:xfrm>
        </p:spPr>
        <p:txBody>
          <a:bodyPr/>
          <a:lstStyle/>
          <a:p>
            <a:pPr marL="329184" lvl="1" indent="-329184"/>
            <a:r>
              <a:rPr lang="ko-KR" altLang="en-US" dirty="0"/>
              <a:t>채팅 인터페이스를 구축하려면 돈과 시간이 듭니다</a:t>
            </a:r>
            <a:endParaRPr lang="en-US" altLang="ko-KR" dirty="0"/>
          </a:p>
          <a:p>
            <a:pPr marL="0" lvl="1" indent="0">
              <a:buNone/>
            </a:pPr>
            <a:endParaRPr lang="en-US" dirty="0"/>
          </a:p>
          <a:p>
            <a:pPr marL="329184" lvl="1" indent="-329184"/>
            <a:r>
              <a:rPr lang="en-CA" dirty="0"/>
              <a:t>IBM </a:t>
            </a:r>
            <a:r>
              <a:rPr lang="en-CA" dirty="0" err="1"/>
              <a:t>watsonx</a:t>
            </a:r>
            <a:r>
              <a:rPr lang="en-CA" dirty="0"/>
              <a:t> Assistant </a:t>
            </a:r>
            <a:r>
              <a:rPr lang="ko-KR" altLang="en-US" dirty="0" err="1"/>
              <a:t>웹챗은</a:t>
            </a:r>
            <a:r>
              <a:rPr lang="ko-KR" altLang="en-US" dirty="0"/>
              <a:t> 몇 분 안에 배포할 수 있습니다</a:t>
            </a:r>
            <a:r>
              <a:rPr lang="en-US" altLang="ko-KR" dirty="0"/>
              <a:t>.</a:t>
            </a:r>
          </a:p>
          <a:p>
            <a:pPr marL="0" lvl="1" indent="0">
              <a:buNone/>
            </a:pPr>
            <a:endParaRPr lang="en-US" dirty="0"/>
          </a:p>
          <a:p>
            <a:pPr marL="329184" lvl="1" indent="-329184"/>
            <a:r>
              <a:rPr lang="ko-KR" altLang="en-US" dirty="0"/>
              <a:t>안전한 로그인</a:t>
            </a:r>
            <a:endParaRPr lang="en-US" dirty="0"/>
          </a:p>
          <a:p>
            <a:pPr marL="329184" lvl="1" indent="-329184"/>
            <a:endParaRPr lang="en-US" dirty="0"/>
          </a:p>
          <a:p>
            <a:pPr marL="329184" lvl="1" indent="-329184"/>
            <a:r>
              <a:rPr lang="ko-KR" altLang="en-US" dirty="0"/>
              <a:t>비주얼 </a:t>
            </a:r>
            <a:r>
              <a:rPr lang="ko-KR" altLang="en-US" dirty="0" err="1"/>
              <a:t>커스터마이제이션</a:t>
            </a:r>
            <a:endParaRPr lang="en-US" dirty="0"/>
          </a:p>
        </p:txBody>
      </p:sp>
    </p:spTree>
    <p:extLst>
      <p:ext uri="{BB962C8B-B14F-4D97-AF65-F5344CB8AC3E}">
        <p14:creationId xmlns:p14="http://schemas.microsoft.com/office/powerpoint/2010/main" val="43756339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85D6416-7760-A75E-7DFB-0F74701299DA}"/>
              </a:ext>
            </a:extLst>
          </p:cNvPr>
          <p:cNvSpPr/>
          <p:nvPr/>
        </p:nvSpPr>
        <p:spPr bwMode="auto">
          <a:xfrm>
            <a:off x="6096000" y="3660612"/>
            <a:ext cx="12192000" cy="8903327"/>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1" name="Up Arrow Callout 30">
            <a:extLst>
              <a:ext uri="{FF2B5EF4-FFF2-40B4-BE49-F238E27FC236}">
                <a16:creationId xmlns:a16="http://schemas.microsoft.com/office/drawing/2014/main" id="{102C3EE3-20CC-4C5F-352B-88B066238DE8}"/>
              </a:ext>
            </a:extLst>
          </p:cNvPr>
          <p:cNvSpPr/>
          <p:nvPr/>
        </p:nvSpPr>
        <p:spPr bwMode="auto">
          <a:xfrm>
            <a:off x="7836940" y="9041020"/>
            <a:ext cx="8495057" cy="3125637"/>
          </a:xfrm>
          <a:prstGeom prst="upArrowCallout">
            <a:avLst>
              <a:gd name="adj1" fmla="val 0"/>
              <a:gd name="adj2" fmla="val 0"/>
              <a:gd name="adj3" fmla="val 25000"/>
              <a:gd name="adj4" fmla="val 70926"/>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chemeClr val="bg1"/>
              </a:solidFill>
              <a:latin typeface="IBM Plex Sans Light" panose="020B0403050203000203" pitchFamily="34" charset="0"/>
              <a:cs typeface="IBM Plex Sans Light" panose="020B0403050203000203" pitchFamily="34" charset="0"/>
            </a:endParaRPr>
          </a:p>
        </p:txBody>
      </p:sp>
      <p:sp>
        <p:nvSpPr>
          <p:cNvPr id="6" name="TextBox 5">
            <a:extLst>
              <a:ext uri="{FF2B5EF4-FFF2-40B4-BE49-F238E27FC236}">
                <a16:creationId xmlns:a16="http://schemas.microsoft.com/office/drawing/2014/main" id="{C8401357-4D45-3061-3D0D-386A7091BE08}"/>
              </a:ext>
            </a:extLst>
          </p:cNvPr>
          <p:cNvSpPr txBox="1"/>
          <p:nvPr/>
        </p:nvSpPr>
        <p:spPr>
          <a:xfrm>
            <a:off x="6693495" y="2825325"/>
            <a:ext cx="10997009"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ko-KR" altLang="en-US" sz="4000" dirty="0">
                <a:solidFill>
                  <a:schemeClr val="accent1"/>
                </a:solidFill>
                <a:latin typeface="IBM Plex Sans Light" panose="020B0403050203000203" pitchFamily="34" charset="0"/>
                <a:cs typeface="IBM Plex Sans Light" panose="020B0403050203000203" pitchFamily="34" charset="0"/>
              </a:rPr>
              <a:t>대화형 </a:t>
            </a:r>
            <a:r>
              <a:rPr lang="en-US" sz="4000" dirty="0">
                <a:solidFill>
                  <a:schemeClr val="accent1"/>
                </a:solidFill>
                <a:latin typeface="IBM Plex Sans Light" panose="020B0403050203000203" pitchFamily="34" charset="0"/>
                <a:cs typeface="IBM Plex Sans Light" panose="020B0403050203000203" pitchFamily="34" charset="0"/>
              </a:rPr>
              <a:t>AI</a:t>
            </a:r>
          </a:p>
        </p:txBody>
      </p:sp>
      <p:sp>
        <p:nvSpPr>
          <p:cNvPr id="14" name="TextBox 13">
            <a:extLst>
              <a:ext uri="{FF2B5EF4-FFF2-40B4-BE49-F238E27FC236}">
                <a16:creationId xmlns:a16="http://schemas.microsoft.com/office/drawing/2014/main" id="{D9D85563-FB89-4F22-5CE6-221C4616E6C4}"/>
              </a:ext>
            </a:extLst>
          </p:cNvPr>
          <p:cNvSpPr txBox="1"/>
          <p:nvPr/>
        </p:nvSpPr>
        <p:spPr>
          <a:xfrm>
            <a:off x="6641112" y="7551629"/>
            <a:ext cx="1350050" cy="1046440"/>
          </a:xfrm>
          <a:prstGeom prst="rect">
            <a:avLst/>
          </a:prstGeom>
          <a:noFill/>
        </p:spPr>
        <p:txBody>
          <a:bodyPr wrap="none" lIns="243840" tIns="243840" rIns="243840" bIns="243840" rtlCol="0">
            <a:spAutoFit/>
          </a:bodyPr>
          <a:lstStyle/>
          <a:p>
            <a:pPr algn="ctr">
              <a:spcBef>
                <a:spcPts val="2933"/>
              </a:spcBef>
            </a:pPr>
            <a:r>
              <a:rPr lang="en-US" dirty="0">
                <a:latin typeface="IBM Plex Sans Medium" panose="020B0603050203000203" pitchFamily="34" charset="0"/>
                <a:ea typeface="IBM Plex Sans" charset="0"/>
                <a:cs typeface="IBM Plex Sans Light" panose="020B0403050203000203" pitchFamily="34" charset="0"/>
              </a:rPr>
              <a:t>NLP</a:t>
            </a:r>
          </a:p>
        </p:txBody>
      </p:sp>
      <p:sp>
        <p:nvSpPr>
          <p:cNvPr id="15" name="TextBox 14">
            <a:extLst>
              <a:ext uri="{FF2B5EF4-FFF2-40B4-BE49-F238E27FC236}">
                <a16:creationId xmlns:a16="http://schemas.microsoft.com/office/drawing/2014/main" id="{DC783078-8649-7A3A-C008-8AA5D37C8221}"/>
              </a:ext>
            </a:extLst>
          </p:cNvPr>
          <p:cNvSpPr txBox="1"/>
          <p:nvPr/>
        </p:nvSpPr>
        <p:spPr>
          <a:xfrm>
            <a:off x="11424972" y="7551629"/>
            <a:ext cx="1377300" cy="1046440"/>
          </a:xfrm>
          <a:prstGeom prst="rect">
            <a:avLst/>
          </a:prstGeom>
          <a:noFill/>
        </p:spPr>
        <p:txBody>
          <a:bodyPr wrap="none" lIns="243840" tIns="243840" rIns="243840" bIns="243840" rtlCol="0">
            <a:spAutoFit/>
          </a:bodyPr>
          <a:lstStyle/>
          <a:p>
            <a:pPr algn="ctr">
              <a:spcBef>
                <a:spcPts val="2933"/>
              </a:spcBef>
            </a:pPr>
            <a:r>
              <a:rPr lang="en-US" dirty="0">
                <a:latin typeface="IBM Plex Sans Medium" panose="020B0603050203000203" pitchFamily="34" charset="0"/>
                <a:ea typeface="IBM Plex Sans" charset="0"/>
                <a:cs typeface="IBM Plex Sans Light" panose="020B0403050203000203" pitchFamily="34" charset="0"/>
              </a:rPr>
              <a:t>NLU</a:t>
            </a:r>
          </a:p>
        </p:txBody>
      </p:sp>
      <p:sp>
        <p:nvSpPr>
          <p:cNvPr id="16" name="TextBox 15">
            <a:extLst>
              <a:ext uri="{FF2B5EF4-FFF2-40B4-BE49-F238E27FC236}">
                <a16:creationId xmlns:a16="http://schemas.microsoft.com/office/drawing/2014/main" id="{280704D1-E715-C23B-4B2C-EDE2BE027F18}"/>
              </a:ext>
            </a:extLst>
          </p:cNvPr>
          <p:cNvSpPr txBox="1"/>
          <p:nvPr/>
        </p:nvSpPr>
        <p:spPr>
          <a:xfrm>
            <a:off x="15291670" y="7551629"/>
            <a:ext cx="2596489" cy="1066895"/>
          </a:xfrm>
          <a:prstGeom prst="rect">
            <a:avLst/>
          </a:prstGeom>
          <a:noFill/>
        </p:spPr>
        <p:txBody>
          <a:bodyPr wrap="square" lIns="243840" tIns="243840" rIns="243840" bIns="243840" rtlCol="0">
            <a:spAutoFit/>
          </a:bodyPr>
          <a:lstStyle/>
          <a:p>
            <a:pPr algn="ctr">
              <a:spcBef>
                <a:spcPts val="2933"/>
              </a:spcBef>
            </a:pPr>
            <a:r>
              <a:rPr lang="ko-KR" altLang="en-US" dirty="0">
                <a:latin typeface="IBM Plex Sans Medium" panose="020B0603050203000203" pitchFamily="34" charset="0"/>
                <a:ea typeface="IBM Plex Sans" charset="0"/>
                <a:cs typeface="IBM Plex Sans Light" panose="020B0403050203000203" pitchFamily="34" charset="0"/>
              </a:rPr>
              <a:t>응답</a:t>
            </a:r>
            <a:endParaRPr lang="en-US" dirty="0">
              <a:latin typeface="IBM Plex Sans Medium" panose="020B0603050203000203" pitchFamily="34" charset="0"/>
              <a:ea typeface="IBM Plex Sans" charset="0"/>
              <a:cs typeface="IBM Plex Sans Light" panose="020B0403050203000203" pitchFamily="34" charset="0"/>
            </a:endParaRPr>
          </a:p>
        </p:txBody>
      </p:sp>
      <p:sp>
        <p:nvSpPr>
          <p:cNvPr id="17" name="TextBox 16">
            <a:extLst>
              <a:ext uri="{FF2B5EF4-FFF2-40B4-BE49-F238E27FC236}">
                <a16:creationId xmlns:a16="http://schemas.microsoft.com/office/drawing/2014/main" id="{0A32B2BE-9DE8-5677-06D9-D0413B1CD564}"/>
              </a:ext>
            </a:extLst>
          </p:cNvPr>
          <p:cNvSpPr txBox="1"/>
          <p:nvPr/>
        </p:nvSpPr>
        <p:spPr>
          <a:xfrm>
            <a:off x="6053003" y="8475461"/>
            <a:ext cx="2550253" cy="872996"/>
          </a:xfrm>
          <a:prstGeom prst="rect">
            <a:avLst/>
          </a:prstGeom>
          <a:noFill/>
        </p:spPr>
        <p:txBody>
          <a:bodyPr wrap="square" lIns="243840" tIns="243840" rIns="243840" bIns="243840" rtlCol="0">
            <a:spAutoFit/>
          </a:bodyPr>
          <a:lstStyle/>
          <a:p>
            <a:pPr algn="ctr">
              <a:lnSpc>
                <a:spcPct val="110000"/>
              </a:lnSpc>
            </a:pPr>
            <a:r>
              <a:rPr lang="ko-KR" altLang="en-US" sz="2400" dirty="0">
                <a:ea typeface="IBM Plex Sans" charset="0"/>
                <a:cs typeface="IBM Plex Sans Light" panose="020B0403050203000203" pitchFamily="34" charset="0"/>
              </a:rPr>
              <a:t>요청을 정리</a:t>
            </a:r>
            <a:endParaRPr lang="en-US" sz="2400" dirty="0">
              <a:ea typeface="IBM Plex Sans" charset="0"/>
              <a:cs typeface="IBM Plex Sans Light" panose="020B0403050203000203" pitchFamily="34" charset="0"/>
            </a:endParaRPr>
          </a:p>
        </p:txBody>
      </p:sp>
      <p:sp>
        <p:nvSpPr>
          <p:cNvPr id="18" name="TextBox 17">
            <a:extLst>
              <a:ext uri="{FF2B5EF4-FFF2-40B4-BE49-F238E27FC236}">
                <a16:creationId xmlns:a16="http://schemas.microsoft.com/office/drawing/2014/main" id="{9B50CC37-110F-F04F-AB98-1F651F1BF977}"/>
              </a:ext>
            </a:extLst>
          </p:cNvPr>
          <p:cNvSpPr txBox="1"/>
          <p:nvPr/>
        </p:nvSpPr>
        <p:spPr>
          <a:xfrm>
            <a:off x="9991706" y="8249579"/>
            <a:ext cx="4132993" cy="875240"/>
          </a:xfrm>
          <a:prstGeom prst="rect">
            <a:avLst/>
          </a:prstGeom>
          <a:noFill/>
        </p:spPr>
        <p:txBody>
          <a:bodyPr wrap="square" lIns="243840" tIns="243840" rIns="243840" bIns="243840" rtlCol="0">
            <a:spAutoFit/>
          </a:bodyPr>
          <a:lstStyle/>
          <a:p>
            <a:pPr algn="ctr">
              <a:lnSpc>
                <a:spcPct val="110000"/>
              </a:lnSpc>
            </a:pPr>
            <a:r>
              <a:rPr lang="ko-KR" altLang="en-US" sz="2400" i="1" dirty="0">
                <a:ea typeface="IBM Plex Sans" charset="0"/>
                <a:cs typeface="IBM Plex Sans Light" panose="020B0403050203000203" pitchFamily="34" charset="0"/>
              </a:rPr>
              <a:t>발화를 이해함</a:t>
            </a:r>
            <a:r>
              <a:rPr lang="en-US" altLang="ko-KR" sz="2400" i="1" dirty="0">
                <a:ea typeface="IBM Plex Sans" charset="0"/>
                <a:cs typeface="IBM Plex Sans Light" panose="020B0403050203000203" pitchFamily="34" charset="0"/>
              </a:rPr>
              <a:t>.</a:t>
            </a:r>
            <a:endParaRPr lang="en-US" sz="2400" i="1" dirty="0">
              <a:ea typeface="IBM Plex Sans" charset="0"/>
              <a:cs typeface="IBM Plex Sans Light" panose="020B0403050203000203" pitchFamily="34" charset="0"/>
            </a:endParaRPr>
          </a:p>
        </p:txBody>
      </p:sp>
      <p:sp>
        <p:nvSpPr>
          <p:cNvPr id="19" name="TextBox 18">
            <a:extLst>
              <a:ext uri="{FF2B5EF4-FFF2-40B4-BE49-F238E27FC236}">
                <a16:creationId xmlns:a16="http://schemas.microsoft.com/office/drawing/2014/main" id="{C097F410-C670-9E3F-6377-04A72CC3FFFD}"/>
              </a:ext>
            </a:extLst>
          </p:cNvPr>
          <p:cNvSpPr txBox="1"/>
          <p:nvPr/>
        </p:nvSpPr>
        <p:spPr>
          <a:xfrm>
            <a:off x="15061048" y="8205366"/>
            <a:ext cx="3465095" cy="1687770"/>
          </a:xfrm>
          <a:prstGeom prst="rect">
            <a:avLst/>
          </a:prstGeom>
          <a:noFill/>
        </p:spPr>
        <p:txBody>
          <a:bodyPr wrap="square" lIns="243840" tIns="243840" rIns="243840" bIns="243840" rtlCol="0">
            <a:spAutoFit/>
          </a:bodyPr>
          <a:lstStyle/>
          <a:p>
            <a:pPr algn="ctr">
              <a:lnSpc>
                <a:spcPct val="110000"/>
              </a:lnSpc>
            </a:pPr>
            <a:r>
              <a:rPr lang="ko-KR" altLang="en-US" sz="2400" dirty="0">
                <a:ea typeface="IBM Plex Sans" charset="0"/>
                <a:cs typeface="IBM Plex Sans Light" panose="020B0403050203000203" pitchFamily="34" charset="0"/>
              </a:rPr>
              <a:t>인간과 유사한 답변을 작성하거나 문제 해결 자동화</a:t>
            </a:r>
            <a:endParaRPr lang="en-US" sz="2400" dirty="0">
              <a:ea typeface="IBM Plex Sans" charset="0"/>
              <a:cs typeface="IBM Plex Sans Light" panose="020B0403050203000203" pitchFamily="34" charset="0"/>
            </a:endParaRPr>
          </a:p>
        </p:txBody>
      </p:sp>
      <p:cxnSp>
        <p:nvCxnSpPr>
          <p:cNvPr id="21" name="Straight Arrow Connector 20">
            <a:extLst>
              <a:ext uri="{FF2B5EF4-FFF2-40B4-BE49-F238E27FC236}">
                <a16:creationId xmlns:a16="http://schemas.microsoft.com/office/drawing/2014/main" id="{9FE97C15-C11D-9E56-FB29-A409BD1DD496}"/>
              </a:ext>
            </a:extLst>
          </p:cNvPr>
          <p:cNvCxnSpPr>
            <a:stCxn id="14" idx="3"/>
            <a:endCxn id="15" idx="1"/>
          </p:cNvCxnSpPr>
          <p:nvPr/>
        </p:nvCxnSpPr>
        <p:spPr bwMode="auto">
          <a:xfrm>
            <a:off x="7991162" y="8074849"/>
            <a:ext cx="3433810" cy="0"/>
          </a:xfrm>
          <a:prstGeom prst="straightConnector1">
            <a:avLst/>
          </a:prstGeom>
          <a:ln w="19050">
            <a:solidFill>
              <a:schemeClr val="tx1"/>
            </a:solidFill>
            <a:headEnd type="none" w="med" len="med"/>
            <a:tailEnd type="arrow" w="med" len="med"/>
          </a:ln>
          <a:effectLst/>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BED854AC-010B-A979-8DDC-0952B5F24EC2}"/>
              </a:ext>
            </a:extLst>
          </p:cNvPr>
          <p:cNvCxnSpPr>
            <a:cxnSpLocks/>
            <a:stCxn id="15" idx="3"/>
            <a:endCxn id="16" idx="1"/>
          </p:cNvCxnSpPr>
          <p:nvPr/>
        </p:nvCxnSpPr>
        <p:spPr bwMode="auto">
          <a:xfrm>
            <a:off x="12802272" y="8074849"/>
            <a:ext cx="2489398" cy="10228"/>
          </a:xfrm>
          <a:prstGeom prst="straightConnector1">
            <a:avLst/>
          </a:prstGeom>
          <a:ln w="19050">
            <a:solidFill>
              <a:schemeClr val="tx1"/>
            </a:solidFill>
            <a:headEnd type="none" w="med" len="med"/>
            <a:tailEnd type="arrow" w="med" len="med"/>
          </a:ln>
          <a:effectLst/>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95CBDF23-7344-EFA8-4E83-5624EA038930}"/>
              </a:ext>
            </a:extLst>
          </p:cNvPr>
          <p:cNvSpPr txBox="1"/>
          <p:nvPr/>
        </p:nvSpPr>
        <p:spPr>
          <a:xfrm>
            <a:off x="8875816" y="10284067"/>
            <a:ext cx="1521250" cy="430887"/>
          </a:xfrm>
          <a:prstGeom prst="rect">
            <a:avLst/>
          </a:prstGeom>
          <a:noFill/>
        </p:spPr>
        <p:txBody>
          <a:bodyPr wrap="none" lIns="0" tIns="0" rIns="0" bIns="0" rtlCol="0">
            <a:spAutoFit/>
          </a:bodyPr>
          <a:lstStyle/>
          <a:p>
            <a:pPr algn="ctr">
              <a:spcBef>
                <a:spcPts val="2933"/>
              </a:spcBef>
            </a:pPr>
            <a:r>
              <a:rPr lang="ko-KR" altLang="en-US" sz="2800" dirty="0">
                <a:solidFill>
                  <a:schemeClr val="accent1"/>
                </a:solidFill>
                <a:latin typeface="IBM Plex Sans Light" panose="020B0403050203000203" pitchFamily="34" charset="0"/>
                <a:ea typeface="IBM Plex Sans" charset="0"/>
                <a:cs typeface="IBM Plex Sans Light" panose="020B0403050203000203" pitchFamily="34" charset="0"/>
              </a:rPr>
              <a:t>액션 예측</a:t>
            </a:r>
            <a:endParaRPr lang="en-US" sz="2800" dirty="0">
              <a:solidFill>
                <a:schemeClr val="accent1"/>
              </a:solidFill>
              <a:latin typeface="IBM Plex Sans Light" panose="020B0403050203000203" pitchFamily="34" charset="0"/>
              <a:ea typeface="IBM Plex Sans" charset="0"/>
              <a:cs typeface="IBM Plex Sans Light" panose="020B0403050203000203" pitchFamily="34" charset="0"/>
            </a:endParaRPr>
          </a:p>
        </p:txBody>
      </p:sp>
      <p:sp>
        <p:nvSpPr>
          <p:cNvPr id="25" name="TextBox 24">
            <a:extLst>
              <a:ext uri="{FF2B5EF4-FFF2-40B4-BE49-F238E27FC236}">
                <a16:creationId xmlns:a16="http://schemas.microsoft.com/office/drawing/2014/main" id="{5BD9D9D0-8DB8-1F66-03A3-B60BD21A8276}"/>
              </a:ext>
            </a:extLst>
          </p:cNvPr>
          <p:cNvSpPr txBox="1"/>
          <p:nvPr/>
        </p:nvSpPr>
        <p:spPr>
          <a:xfrm>
            <a:off x="8422278" y="11083354"/>
            <a:ext cx="2550253" cy="380553"/>
          </a:xfrm>
          <a:prstGeom prst="rect">
            <a:avLst/>
          </a:prstGeom>
          <a:noFill/>
        </p:spPr>
        <p:txBody>
          <a:bodyPr wrap="square" lIns="0" tIns="0" rIns="0" bIns="0" rtlCol="0">
            <a:spAutoFit/>
          </a:bodyPr>
          <a:lstStyle/>
          <a:p>
            <a:pPr algn="ctr">
              <a:lnSpc>
                <a:spcPct val="110000"/>
              </a:lnSpc>
            </a:pPr>
            <a:r>
              <a:rPr lang="ko-KR" altLang="en-US" sz="2400" dirty="0">
                <a:latin typeface="IBM Plex Sans Light" panose="020B0403050203000203" pitchFamily="34" charset="0"/>
                <a:ea typeface="IBM Plex Sans" charset="0"/>
                <a:cs typeface="IBM Plex Sans Light" panose="020B0403050203000203" pitchFamily="34" charset="0"/>
              </a:rPr>
              <a:t>올바른 주제 식별</a:t>
            </a:r>
            <a:endParaRPr lang="en-US" sz="2400" dirty="0">
              <a:latin typeface="IBM Plex Sans Light" panose="020B0403050203000203" pitchFamily="34" charset="0"/>
              <a:ea typeface="IBM Plex Sans" charset="0"/>
              <a:cs typeface="IBM Plex Sans Light" panose="020B0403050203000203" pitchFamily="34" charset="0"/>
            </a:endParaRPr>
          </a:p>
        </p:txBody>
      </p:sp>
      <p:sp>
        <p:nvSpPr>
          <p:cNvPr id="28" name="TextBox 27">
            <a:extLst>
              <a:ext uri="{FF2B5EF4-FFF2-40B4-BE49-F238E27FC236}">
                <a16:creationId xmlns:a16="http://schemas.microsoft.com/office/drawing/2014/main" id="{E1442590-B727-B046-8458-D146D3CCEF0F}"/>
              </a:ext>
            </a:extLst>
          </p:cNvPr>
          <p:cNvSpPr txBox="1"/>
          <p:nvPr/>
        </p:nvSpPr>
        <p:spPr>
          <a:xfrm>
            <a:off x="12997899" y="10213391"/>
            <a:ext cx="2598468" cy="430887"/>
          </a:xfrm>
          <a:prstGeom prst="rect">
            <a:avLst/>
          </a:prstGeom>
          <a:noFill/>
        </p:spPr>
        <p:txBody>
          <a:bodyPr wrap="none" lIns="0" tIns="0" rIns="0" bIns="0" rtlCol="0">
            <a:spAutoFit/>
          </a:bodyPr>
          <a:lstStyle/>
          <a:p>
            <a:pPr algn="ctr">
              <a:spcBef>
                <a:spcPts val="2933"/>
              </a:spcBef>
            </a:pPr>
            <a:r>
              <a:rPr lang="ko-KR" altLang="en-US" sz="2800" dirty="0">
                <a:solidFill>
                  <a:schemeClr val="accent1"/>
                </a:solidFill>
                <a:latin typeface="IBM Plex Sans Light" panose="020B0403050203000203" pitchFamily="34" charset="0"/>
                <a:ea typeface="IBM Plex Sans" charset="0"/>
                <a:cs typeface="IBM Plex Sans Light" panose="020B0403050203000203" pitchFamily="34" charset="0"/>
              </a:rPr>
              <a:t>맥락과의 관련성</a:t>
            </a:r>
            <a:endParaRPr lang="en-US" sz="2800" dirty="0">
              <a:solidFill>
                <a:schemeClr val="accent1"/>
              </a:solidFill>
              <a:latin typeface="IBM Plex Sans Light" panose="020B0403050203000203" pitchFamily="34" charset="0"/>
              <a:ea typeface="IBM Plex Sans" charset="0"/>
              <a:cs typeface="IBM Plex Sans Light" panose="020B0403050203000203" pitchFamily="34" charset="0"/>
            </a:endParaRPr>
          </a:p>
        </p:txBody>
      </p:sp>
      <p:sp>
        <p:nvSpPr>
          <p:cNvPr id="29" name="TextBox 28">
            <a:extLst>
              <a:ext uri="{FF2B5EF4-FFF2-40B4-BE49-F238E27FC236}">
                <a16:creationId xmlns:a16="http://schemas.microsoft.com/office/drawing/2014/main" id="{0ADFBADA-FF00-21BE-31D9-BDB0271E15BD}"/>
              </a:ext>
            </a:extLst>
          </p:cNvPr>
          <p:cNvSpPr txBox="1"/>
          <p:nvPr/>
        </p:nvSpPr>
        <p:spPr>
          <a:xfrm>
            <a:off x="12679086" y="10865167"/>
            <a:ext cx="3426373" cy="1193084"/>
          </a:xfrm>
          <a:prstGeom prst="rect">
            <a:avLst/>
          </a:prstGeom>
          <a:noFill/>
        </p:spPr>
        <p:txBody>
          <a:bodyPr wrap="square" lIns="0" tIns="0" rIns="0" bIns="0" rtlCol="0">
            <a:spAutoFit/>
          </a:bodyPr>
          <a:lstStyle/>
          <a:p>
            <a:pPr algn="ctr">
              <a:lnSpc>
                <a:spcPct val="110000"/>
              </a:lnSpc>
            </a:pPr>
            <a:r>
              <a:rPr lang="ko-KR" altLang="en-US" sz="2400" dirty="0">
                <a:latin typeface="IBM Plex Sans Light" panose="020B0403050203000203" pitchFamily="34" charset="0"/>
                <a:ea typeface="IBM Plex Sans" charset="0"/>
                <a:cs typeface="IBM Plex Sans Light" panose="020B0403050203000203" pitchFamily="34" charset="0"/>
              </a:rPr>
              <a:t>개인화된 액션을 </a:t>
            </a:r>
            <a:r>
              <a:rPr lang="ko-KR" altLang="en-US" sz="2400" dirty="0" err="1">
                <a:latin typeface="IBM Plex Sans Light" panose="020B0403050203000203" pitchFamily="34" charset="0"/>
                <a:ea typeface="IBM Plex Sans" charset="0"/>
                <a:cs typeface="IBM Plex Sans Light" panose="020B0403050203000203" pitchFamily="34" charset="0"/>
              </a:rPr>
              <a:t>트리거하기</a:t>
            </a:r>
            <a:r>
              <a:rPr lang="ko-KR" altLang="en-US" sz="2400" dirty="0">
                <a:latin typeface="IBM Plex Sans Light" panose="020B0403050203000203" pitchFamily="34" charset="0"/>
                <a:ea typeface="IBM Plex Sans" charset="0"/>
                <a:cs typeface="IBM Plex Sans Light" panose="020B0403050203000203" pitchFamily="34" charset="0"/>
              </a:rPr>
              <a:t> 위해 정보 추출</a:t>
            </a:r>
            <a:endParaRPr lang="en-US" sz="2400" dirty="0">
              <a:latin typeface="IBM Plex Sans Light" panose="020B0403050203000203" pitchFamily="34" charset="0"/>
              <a:ea typeface="IBM Plex Sans" charset="0"/>
              <a:cs typeface="IBM Plex Sans Light" panose="020B0403050203000203" pitchFamily="34" charset="0"/>
            </a:endParaRPr>
          </a:p>
        </p:txBody>
      </p:sp>
      <p:sp>
        <p:nvSpPr>
          <p:cNvPr id="3" name="Freeform 59">
            <a:extLst>
              <a:ext uri="{FF2B5EF4-FFF2-40B4-BE49-F238E27FC236}">
                <a16:creationId xmlns:a16="http://schemas.microsoft.com/office/drawing/2014/main" id="{2BC4275D-76C8-ADE6-1FB6-37BBD6A1026A}"/>
              </a:ext>
            </a:extLst>
          </p:cNvPr>
          <p:cNvSpPr>
            <a:spLocks noChangeAspect="1"/>
          </p:cNvSpPr>
          <p:nvPr/>
        </p:nvSpPr>
        <p:spPr>
          <a:xfrm>
            <a:off x="2172462" y="9616775"/>
            <a:ext cx="1738643" cy="1718267"/>
          </a:xfrm>
          <a:custGeom>
            <a:avLst/>
            <a:gdLst>
              <a:gd name="connsiteX0" fmla="*/ 773230 w 773230"/>
              <a:gd name="connsiteY0" fmla="*/ 764169 h 764168"/>
              <a:gd name="connsiteX1" fmla="*/ 755108 w 773230"/>
              <a:gd name="connsiteY1" fmla="*/ 764169 h 764168"/>
              <a:gd name="connsiteX2" fmla="*/ 469199 w 773230"/>
              <a:gd name="connsiteY2" fmla="*/ 417021 h 764168"/>
              <a:gd name="connsiteX3" fmla="*/ 462277 w 773230"/>
              <a:gd name="connsiteY3" fmla="*/ 409042 h 764168"/>
              <a:gd name="connsiteX4" fmla="*/ 467613 w 773230"/>
              <a:gd name="connsiteY4" fmla="*/ 399930 h 764168"/>
              <a:gd name="connsiteX5" fmla="*/ 586165 w 773230"/>
              <a:gd name="connsiteY5" fmla="*/ 217672 h 764168"/>
              <a:gd name="connsiteX6" fmla="*/ 386640 w 773230"/>
              <a:gd name="connsiteY6" fmla="*/ 18148 h 764168"/>
              <a:gd name="connsiteX7" fmla="*/ 187090 w 773230"/>
              <a:gd name="connsiteY7" fmla="*/ 217672 h 764168"/>
              <a:gd name="connsiteX8" fmla="*/ 305668 w 773230"/>
              <a:gd name="connsiteY8" fmla="*/ 399930 h 764168"/>
              <a:gd name="connsiteX9" fmla="*/ 311004 w 773230"/>
              <a:gd name="connsiteY9" fmla="*/ 409042 h 764168"/>
              <a:gd name="connsiteX10" fmla="*/ 304082 w 773230"/>
              <a:gd name="connsiteY10" fmla="*/ 417021 h 764168"/>
              <a:gd name="connsiteX11" fmla="*/ 18123 w 773230"/>
              <a:gd name="connsiteY11" fmla="*/ 764169 h 764168"/>
              <a:gd name="connsiteX12" fmla="*/ 0 w 773230"/>
              <a:gd name="connsiteY12" fmla="*/ 764169 h 764168"/>
              <a:gd name="connsiteX13" fmla="*/ 276923 w 773230"/>
              <a:gd name="connsiteY13" fmla="*/ 405543 h 764168"/>
              <a:gd name="connsiteX14" fmla="*/ 168918 w 773230"/>
              <a:gd name="connsiteY14" fmla="*/ 217647 h 764168"/>
              <a:gd name="connsiteX15" fmla="*/ 386590 w 773230"/>
              <a:gd name="connsiteY15" fmla="*/ 0 h 764168"/>
              <a:gd name="connsiteX16" fmla="*/ 604237 w 773230"/>
              <a:gd name="connsiteY16" fmla="*/ 217647 h 764168"/>
              <a:gd name="connsiteX17" fmla="*/ 496257 w 773230"/>
              <a:gd name="connsiteY17" fmla="*/ 405543 h 764168"/>
              <a:gd name="connsiteX18" fmla="*/ 773230 w 773230"/>
              <a:gd name="connsiteY18" fmla="*/ 764169 h 764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3230" h="764168">
                <a:moveTo>
                  <a:pt x="773230" y="764169"/>
                </a:moveTo>
                <a:lnTo>
                  <a:pt x="755108" y="764169"/>
                </a:lnTo>
                <a:cubicBezTo>
                  <a:pt x="755108" y="602274"/>
                  <a:pt x="634869" y="456286"/>
                  <a:pt x="469199" y="417021"/>
                </a:cubicBezTo>
                <a:cubicBezTo>
                  <a:pt x="465423" y="416115"/>
                  <a:pt x="462629" y="412918"/>
                  <a:pt x="462277" y="409042"/>
                </a:cubicBezTo>
                <a:cubicBezTo>
                  <a:pt x="461899" y="405191"/>
                  <a:pt x="464064" y="401516"/>
                  <a:pt x="467613" y="399930"/>
                </a:cubicBezTo>
                <a:cubicBezTo>
                  <a:pt x="539625" y="367888"/>
                  <a:pt x="586165" y="296329"/>
                  <a:pt x="586165" y="217672"/>
                </a:cubicBezTo>
                <a:cubicBezTo>
                  <a:pt x="586165" y="107653"/>
                  <a:pt x="496659" y="18148"/>
                  <a:pt x="386640" y="18148"/>
                </a:cubicBezTo>
                <a:cubicBezTo>
                  <a:pt x="276596" y="18148"/>
                  <a:pt x="187090" y="107653"/>
                  <a:pt x="187090" y="217672"/>
                </a:cubicBezTo>
                <a:cubicBezTo>
                  <a:pt x="187090" y="296329"/>
                  <a:pt x="233630" y="367888"/>
                  <a:pt x="305668" y="399930"/>
                </a:cubicBezTo>
                <a:cubicBezTo>
                  <a:pt x="309217" y="401516"/>
                  <a:pt x="311356" y="405191"/>
                  <a:pt x="311004" y="409042"/>
                </a:cubicBezTo>
                <a:cubicBezTo>
                  <a:pt x="310651" y="412918"/>
                  <a:pt x="307857" y="416115"/>
                  <a:pt x="304082" y="417021"/>
                </a:cubicBezTo>
                <a:cubicBezTo>
                  <a:pt x="138361" y="456286"/>
                  <a:pt x="18123" y="602274"/>
                  <a:pt x="18123" y="764169"/>
                </a:cubicBezTo>
                <a:lnTo>
                  <a:pt x="0" y="764169"/>
                </a:lnTo>
                <a:cubicBezTo>
                  <a:pt x="0" y="601569"/>
                  <a:pt x="115129" y="454273"/>
                  <a:pt x="276923" y="405543"/>
                </a:cubicBezTo>
                <a:cubicBezTo>
                  <a:pt x="210625" y="366806"/>
                  <a:pt x="168918" y="295423"/>
                  <a:pt x="168918" y="217647"/>
                </a:cubicBezTo>
                <a:cubicBezTo>
                  <a:pt x="168918" y="97635"/>
                  <a:pt x="266553" y="0"/>
                  <a:pt x="386590" y="0"/>
                </a:cubicBezTo>
                <a:cubicBezTo>
                  <a:pt x="506602" y="0"/>
                  <a:pt x="604237" y="97635"/>
                  <a:pt x="604237" y="217647"/>
                </a:cubicBezTo>
                <a:cubicBezTo>
                  <a:pt x="604237" y="295423"/>
                  <a:pt x="562555" y="366806"/>
                  <a:pt x="496257" y="405543"/>
                </a:cubicBezTo>
                <a:cubicBezTo>
                  <a:pt x="658101" y="454273"/>
                  <a:pt x="773230" y="601569"/>
                  <a:pt x="773230" y="764169"/>
                </a:cubicBezTo>
                <a:close/>
              </a:path>
            </a:pathLst>
          </a:custGeom>
          <a:solidFill>
            <a:schemeClr val="accent1"/>
          </a:solidFill>
          <a:ln w="25003" cap="flat">
            <a:noFill/>
            <a:prstDash val="solid"/>
            <a:miter/>
          </a:ln>
        </p:spPr>
        <p:txBody>
          <a:bodyPr rtlCol="0" anchor="ct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endParaRPr lang="en-US" dirty="0"/>
          </a:p>
        </p:txBody>
      </p:sp>
      <p:sp>
        <p:nvSpPr>
          <p:cNvPr id="4" name="Title 3">
            <a:extLst>
              <a:ext uri="{FF2B5EF4-FFF2-40B4-BE49-F238E27FC236}">
                <a16:creationId xmlns:a16="http://schemas.microsoft.com/office/drawing/2014/main" id="{A6413081-F0E3-8746-ADA7-2217AEF363F0}"/>
              </a:ext>
            </a:extLst>
          </p:cNvPr>
          <p:cNvSpPr>
            <a:spLocks noGrp="1"/>
          </p:cNvSpPr>
          <p:nvPr>
            <p:ph type="title"/>
          </p:nvPr>
        </p:nvSpPr>
        <p:spPr>
          <a:xfrm>
            <a:off x="568325" y="493776"/>
            <a:ext cx="7574953" cy="1217549"/>
          </a:xfrm>
        </p:spPr>
        <p:txBody>
          <a:bodyPr/>
          <a:lstStyle/>
          <a:p>
            <a:r>
              <a:rPr lang="ko-KR" altLang="en-US" sz="4400" dirty="0">
                <a:latin typeface="IBM Plex Sans Light" panose="020B0403050203000203" pitchFamily="34" charset="0"/>
                <a:cs typeface="IBM Plex Sans Light" panose="020B0403050203000203" pitchFamily="34" charset="0"/>
              </a:rPr>
              <a:t>대화형 </a:t>
            </a:r>
            <a:r>
              <a:rPr lang="en-US" sz="4400" dirty="0">
                <a:latin typeface="IBM Plex Sans Light" panose="020B0403050203000203" pitchFamily="34" charset="0"/>
                <a:cs typeface="IBM Plex Sans Light" panose="020B0403050203000203" pitchFamily="34" charset="0"/>
              </a:rPr>
              <a:t>AI</a:t>
            </a:r>
            <a:r>
              <a:rPr lang="ko-KR" altLang="en-US" sz="4400" dirty="0">
                <a:latin typeface="IBM Plex Sans Light" panose="020B0403050203000203" pitchFamily="34" charset="0"/>
                <a:cs typeface="IBM Plex Sans Light" panose="020B0403050203000203" pitchFamily="34" charset="0"/>
              </a:rPr>
              <a:t>란</a:t>
            </a:r>
            <a:r>
              <a:rPr lang="en-US" altLang="ko-KR" sz="4400" dirty="0">
                <a:latin typeface="IBM Plex Sans Light" panose="020B0403050203000203" pitchFamily="34" charset="0"/>
                <a:cs typeface="IBM Plex Sans Light" panose="020B0403050203000203" pitchFamily="34" charset="0"/>
              </a:rPr>
              <a:t>?</a:t>
            </a:r>
            <a:endParaRPr lang="en-US" sz="4400" dirty="0">
              <a:latin typeface="IBM Plex Sans Light" panose="020B0403050203000203" pitchFamily="34" charset="0"/>
              <a:cs typeface="IBM Plex Sans Light" panose="020B0403050203000203" pitchFamily="34" charset="0"/>
            </a:endParaRPr>
          </a:p>
        </p:txBody>
      </p:sp>
      <p:sp>
        <p:nvSpPr>
          <p:cNvPr id="5" name="Speech Bubble: Rectangle 4">
            <a:extLst>
              <a:ext uri="{FF2B5EF4-FFF2-40B4-BE49-F238E27FC236}">
                <a16:creationId xmlns:a16="http://schemas.microsoft.com/office/drawing/2014/main" id="{5429C65B-2953-1E83-38D8-238BD5BC9DE0}"/>
              </a:ext>
            </a:extLst>
          </p:cNvPr>
          <p:cNvSpPr/>
          <p:nvPr/>
        </p:nvSpPr>
        <p:spPr bwMode="auto">
          <a:xfrm>
            <a:off x="1577341" y="6191542"/>
            <a:ext cx="2938144" cy="1949170"/>
          </a:xfrm>
          <a:prstGeom prst="wedgeRectCallout">
            <a:avLst>
              <a:gd name="adj1" fmla="val -6534"/>
              <a:gd name="adj2" fmla="val 112931"/>
            </a:avLst>
          </a:prstGeom>
          <a:no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60" tIns="137160" rIns="137160" bIns="137160" numCol="1" rtlCol="0" anchor="t" anchorCtr="0" compatLnSpc="1">
            <a:prstTxWarp prst="textNoShape">
              <a:avLst/>
            </a:prstTxWarp>
          </a:bodyPr>
          <a:lstStyle/>
          <a:p>
            <a:pPr defTabSz="2438430" fontAlgn="base">
              <a:spcBef>
                <a:spcPct val="0"/>
              </a:spcBef>
              <a:spcAft>
                <a:spcPct val="0"/>
              </a:spcAft>
            </a:pPr>
            <a:r>
              <a:rPr lang="ko-KR" altLang="en-US" dirty="0">
                <a:solidFill>
                  <a:schemeClr val="tx1"/>
                </a:solidFill>
                <a:latin typeface="IBM Plex Sans Light" panose="020B0403050203000203" pitchFamily="34" charset="0"/>
                <a:cs typeface="IBM Plex Sans Light" panose="020B0403050203000203" pitchFamily="34" charset="0"/>
              </a:rPr>
              <a:t>결제를 </a:t>
            </a:r>
            <a:r>
              <a:rPr lang="ko-KR" altLang="en-US" dirty="0" err="1">
                <a:solidFill>
                  <a:schemeClr val="tx1"/>
                </a:solidFill>
                <a:latin typeface="IBM Plex Sans Light" panose="020B0403050203000203" pitchFamily="34" charset="0"/>
                <a:cs typeface="IBM Plex Sans Light" panose="020B0403050203000203" pitchFamily="34" charset="0"/>
              </a:rPr>
              <a:t>상환받고</a:t>
            </a:r>
            <a:r>
              <a:rPr lang="ko-KR" altLang="en-US" dirty="0">
                <a:solidFill>
                  <a:schemeClr val="tx1"/>
                </a:solidFill>
                <a:latin typeface="IBM Plex Sans Light" panose="020B0403050203000203" pitchFamily="34" charset="0"/>
                <a:cs typeface="IBM Plex Sans Light" panose="020B0403050203000203" pitchFamily="34" charset="0"/>
              </a:rPr>
              <a:t> 싶습니다</a:t>
            </a:r>
            <a:r>
              <a:rPr lang="en-US" altLang="ko-KR" dirty="0">
                <a:solidFill>
                  <a:schemeClr val="tx1"/>
                </a:solidFill>
                <a:latin typeface="IBM Plex Sans Light" panose="020B0403050203000203" pitchFamily="34" charset="0"/>
                <a:cs typeface="IBM Plex Sans Light" panose="020B0403050203000203" pitchFamily="34" charset="0"/>
              </a:rPr>
              <a:t>.</a:t>
            </a:r>
            <a:r>
              <a:rPr lang="ko-KR" altLang="en-US" dirty="0">
                <a:solidFill>
                  <a:schemeClr val="tx1"/>
                </a:solidFill>
                <a:latin typeface="IBM Plex Sans Light" panose="020B0403050203000203" pitchFamily="34" charset="0"/>
                <a:cs typeface="IBM Plex Sans Light" panose="020B0403050203000203" pitchFamily="34" charset="0"/>
              </a:rPr>
              <a:t> </a:t>
            </a:r>
            <a:endParaRPr lang="en-US" dirty="0">
              <a:solidFill>
                <a:schemeClr val="tx1"/>
              </a:solidFill>
              <a:latin typeface="IBM Plex Sans Light" panose="020B0403050203000203" pitchFamily="34" charset="0"/>
              <a:cs typeface="IBM Plex Sans Light" panose="020B0403050203000203" pitchFamily="34" charset="0"/>
            </a:endParaRPr>
          </a:p>
        </p:txBody>
      </p:sp>
      <p:sp>
        <p:nvSpPr>
          <p:cNvPr id="9" name="Freeform 70">
            <a:extLst>
              <a:ext uri="{FF2B5EF4-FFF2-40B4-BE49-F238E27FC236}">
                <a16:creationId xmlns:a16="http://schemas.microsoft.com/office/drawing/2014/main" id="{6B71D989-7AB8-5731-AAA5-03B19E2ECAA5}"/>
              </a:ext>
            </a:extLst>
          </p:cNvPr>
          <p:cNvSpPr>
            <a:spLocks noChangeAspect="1"/>
          </p:cNvSpPr>
          <p:nvPr/>
        </p:nvSpPr>
        <p:spPr>
          <a:xfrm>
            <a:off x="20619782" y="9620542"/>
            <a:ext cx="1432435" cy="1731982"/>
          </a:xfrm>
          <a:custGeom>
            <a:avLst/>
            <a:gdLst>
              <a:gd name="connsiteX0" fmla="*/ 382898 w 1011242"/>
              <a:gd name="connsiteY0" fmla="*/ 368171 h 1227236"/>
              <a:gd name="connsiteX1" fmla="*/ 341990 w 1011242"/>
              <a:gd name="connsiteY1" fmla="*/ 409079 h 1227236"/>
              <a:gd name="connsiteX2" fmla="*/ 301082 w 1011242"/>
              <a:gd name="connsiteY2" fmla="*/ 368171 h 1227236"/>
              <a:gd name="connsiteX3" fmla="*/ 341990 w 1011242"/>
              <a:gd name="connsiteY3" fmla="*/ 327263 h 1227236"/>
              <a:gd name="connsiteX4" fmla="*/ 382898 w 1011242"/>
              <a:gd name="connsiteY4" fmla="*/ 368171 h 1227236"/>
              <a:gd name="connsiteX5" fmla="*/ 669253 w 1011242"/>
              <a:gd name="connsiteY5" fmla="*/ 327263 h 1227236"/>
              <a:gd name="connsiteX6" fmla="*/ 628345 w 1011242"/>
              <a:gd name="connsiteY6" fmla="*/ 368171 h 1227236"/>
              <a:gd name="connsiteX7" fmla="*/ 669253 w 1011242"/>
              <a:gd name="connsiteY7" fmla="*/ 409079 h 1227236"/>
              <a:gd name="connsiteX8" fmla="*/ 710161 w 1011242"/>
              <a:gd name="connsiteY8" fmla="*/ 368171 h 1227236"/>
              <a:gd name="connsiteX9" fmla="*/ 669253 w 1011242"/>
              <a:gd name="connsiteY9" fmla="*/ 327263 h 1227236"/>
              <a:gd name="connsiteX10" fmla="*/ 1011243 w 1011242"/>
              <a:gd name="connsiteY10" fmla="*/ 1227236 h 1227236"/>
              <a:gd name="connsiteX11" fmla="*/ 981789 w 1011242"/>
              <a:gd name="connsiteY11" fmla="*/ 1227236 h 1227236"/>
              <a:gd name="connsiteX12" fmla="*/ 981789 w 1011242"/>
              <a:gd name="connsiteY12" fmla="*/ 791977 h 1227236"/>
              <a:gd name="connsiteX13" fmla="*/ 29454 w 1011242"/>
              <a:gd name="connsiteY13" fmla="*/ 791977 h 1227236"/>
              <a:gd name="connsiteX14" fmla="*/ 29454 w 1011242"/>
              <a:gd name="connsiteY14" fmla="*/ 1227236 h 1227236"/>
              <a:gd name="connsiteX15" fmla="*/ 0 w 1011242"/>
              <a:gd name="connsiteY15" fmla="*/ 1227236 h 1227236"/>
              <a:gd name="connsiteX16" fmla="*/ 0 w 1011242"/>
              <a:gd name="connsiteY16" fmla="*/ 777250 h 1227236"/>
              <a:gd name="connsiteX17" fmla="*/ 14727 w 1011242"/>
              <a:gd name="connsiteY17" fmla="*/ 762523 h 1227236"/>
              <a:gd name="connsiteX18" fmla="*/ 368171 w 1011242"/>
              <a:gd name="connsiteY18" fmla="*/ 762523 h 1227236"/>
              <a:gd name="connsiteX19" fmla="*/ 368171 w 1011242"/>
              <a:gd name="connsiteY19" fmla="*/ 669253 h 1227236"/>
              <a:gd name="connsiteX20" fmla="*/ 178358 w 1011242"/>
              <a:gd name="connsiteY20" fmla="*/ 669253 h 1227236"/>
              <a:gd name="connsiteX21" fmla="*/ 163631 w 1011242"/>
              <a:gd name="connsiteY21" fmla="*/ 654526 h 1227236"/>
              <a:gd name="connsiteX22" fmla="*/ 163631 w 1011242"/>
              <a:gd name="connsiteY22" fmla="*/ 382898 h 1227236"/>
              <a:gd name="connsiteX23" fmla="*/ 55635 w 1011242"/>
              <a:gd name="connsiteY23" fmla="*/ 382898 h 1227236"/>
              <a:gd name="connsiteX24" fmla="*/ 55635 w 1011242"/>
              <a:gd name="connsiteY24" fmla="*/ 353444 h 1227236"/>
              <a:gd name="connsiteX25" fmla="*/ 163631 w 1011242"/>
              <a:gd name="connsiteY25" fmla="*/ 353444 h 1227236"/>
              <a:gd name="connsiteX26" fmla="*/ 163631 w 1011242"/>
              <a:gd name="connsiteY26" fmla="*/ 163632 h 1227236"/>
              <a:gd name="connsiteX27" fmla="*/ 178358 w 1011242"/>
              <a:gd name="connsiteY27" fmla="*/ 148905 h 1227236"/>
              <a:gd name="connsiteX28" fmla="*/ 327263 w 1011242"/>
              <a:gd name="connsiteY28" fmla="*/ 148905 h 1227236"/>
              <a:gd name="connsiteX29" fmla="*/ 327263 w 1011242"/>
              <a:gd name="connsiteY29" fmla="*/ 0 h 1227236"/>
              <a:gd name="connsiteX30" fmla="*/ 356717 w 1011242"/>
              <a:gd name="connsiteY30" fmla="*/ 0 h 1227236"/>
              <a:gd name="connsiteX31" fmla="*/ 356717 w 1011242"/>
              <a:gd name="connsiteY31" fmla="*/ 148905 h 1227236"/>
              <a:gd name="connsiteX32" fmla="*/ 654526 w 1011242"/>
              <a:gd name="connsiteY32" fmla="*/ 148905 h 1227236"/>
              <a:gd name="connsiteX33" fmla="*/ 654526 w 1011242"/>
              <a:gd name="connsiteY33" fmla="*/ 0 h 1227236"/>
              <a:gd name="connsiteX34" fmla="*/ 684021 w 1011242"/>
              <a:gd name="connsiteY34" fmla="*/ 0 h 1227236"/>
              <a:gd name="connsiteX35" fmla="*/ 684021 w 1011242"/>
              <a:gd name="connsiteY35" fmla="*/ 148905 h 1227236"/>
              <a:gd name="connsiteX36" fmla="*/ 832884 w 1011242"/>
              <a:gd name="connsiteY36" fmla="*/ 148905 h 1227236"/>
              <a:gd name="connsiteX37" fmla="*/ 847611 w 1011242"/>
              <a:gd name="connsiteY37" fmla="*/ 163632 h 1227236"/>
              <a:gd name="connsiteX38" fmla="*/ 847611 w 1011242"/>
              <a:gd name="connsiteY38" fmla="*/ 353444 h 1227236"/>
              <a:gd name="connsiteX39" fmla="*/ 955608 w 1011242"/>
              <a:gd name="connsiteY39" fmla="*/ 353444 h 1227236"/>
              <a:gd name="connsiteX40" fmla="*/ 955608 w 1011242"/>
              <a:gd name="connsiteY40" fmla="*/ 382898 h 1227236"/>
              <a:gd name="connsiteX41" fmla="*/ 847611 w 1011242"/>
              <a:gd name="connsiteY41" fmla="*/ 382898 h 1227236"/>
              <a:gd name="connsiteX42" fmla="*/ 847611 w 1011242"/>
              <a:gd name="connsiteY42" fmla="*/ 654526 h 1227236"/>
              <a:gd name="connsiteX43" fmla="*/ 832884 w 1011242"/>
              <a:gd name="connsiteY43" fmla="*/ 669253 h 1227236"/>
              <a:gd name="connsiteX44" fmla="*/ 643072 w 1011242"/>
              <a:gd name="connsiteY44" fmla="*/ 669253 h 1227236"/>
              <a:gd name="connsiteX45" fmla="*/ 643072 w 1011242"/>
              <a:gd name="connsiteY45" fmla="*/ 762482 h 1227236"/>
              <a:gd name="connsiteX46" fmla="*/ 996516 w 1011242"/>
              <a:gd name="connsiteY46" fmla="*/ 762482 h 1227236"/>
              <a:gd name="connsiteX47" fmla="*/ 1011243 w 1011242"/>
              <a:gd name="connsiteY47" fmla="*/ 777209 h 1227236"/>
              <a:gd name="connsiteX48" fmla="*/ 1011243 w 1011242"/>
              <a:gd name="connsiteY48" fmla="*/ 1227236 h 1227236"/>
              <a:gd name="connsiteX49" fmla="*/ 397625 w 1011242"/>
              <a:gd name="connsiteY49" fmla="*/ 762523 h 1227236"/>
              <a:gd name="connsiteX50" fmla="*/ 613618 w 1011242"/>
              <a:gd name="connsiteY50" fmla="*/ 762523 h 1227236"/>
              <a:gd name="connsiteX51" fmla="*/ 613618 w 1011242"/>
              <a:gd name="connsiteY51" fmla="*/ 669253 h 1227236"/>
              <a:gd name="connsiteX52" fmla="*/ 397625 w 1011242"/>
              <a:gd name="connsiteY52" fmla="*/ 669253 h 1227236"/>
              <a:gd name="connsiteX53" fmla="*/ 397625 w 1011242"/>
              <a:gd name="connsiteY53" fmla="*/ 762523 h 1227236"/>
              <a:gd name="connsiteX54" fmla="*/ 193085 w 1011242"/>
              <a:gd name="connsiteY54" fmla="*/ 639799 h 1227236"/>
              <a:gd name="connsiteX55" fmla="*/ 818158 w 1011242"/>
              <a:gd name="connsiteY55" fmla="*/ 639799 h 1227236"/>
              <a:gd name="connsiteX56" fmla="*/ 818158 w 1011242"/>
              <a:gd name="connsiteY56" fmla="*/ 178358 h 1227236"/>
              <a:gd name="connsiteX57" fmla="*/ 193085 w 1011242"/>
              <a:gd name="connsiteY57" fmla="*/ 178358 h 1227236"/>
              <a:gd name="connsiteX58" fmla="*/ 193085 w 1011242"/>
              <a:gd name="connsiteY58" fmla="*/ 639799 h 122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011242" h="1227236">
                <a:moveTo>
                  <a:pt x="382898" y="368171"/>
                </a:moveTo>
                <a:cubicBezTo>
                  <a:pt x="382898" y="390752"/>
                  <a:pt x="364571" y="409079"/>
                  <a:pt x="341990" y="409079"/>
                </a:cubicBezTo>
                <a:cubicBezTo>
                  <a:pt x="319409" y="409079"/>
                  <a:pt x="301082" y="390752"/>
                  <a:pt x="301082" y="368171"/>
                </a:cubicBezTo>
                <a:cubicBezTo>
                  <a:pt x="301082" y="345590"/>
                  <a:pt x="319409" y="327263"/>
                  <a:pt x="341990" y="327263"/>
                </a:cubicBezTo>
                <a:cubicBezTo>
                  <a:pt x="364571" y="327263"/>
                  <a:pt x="382898" y="345590"/>
                  <a:pt x="382898" y="368171"/>
                </a:cubicBezTo>
                <a:close/>
                <a:moveTo>
                  <a:pt x="669253" y="327263"/>
                </a:moveTo>
                <a:cubicBezTo>
                  <a:pt x="646672" y="327263"/>
                  <a:pt x="628345" y="345590"/>
                  <a:pt x="628345" y="368171"/>
                </a:cubicBezTo>
                <a:cubicBezTo>
                  <a:pt x="628345" y="390752"/>
                  <a:pt x="646672" y="409079"/>
                  <a:pt x="669253" y="409079"/>
                </a:cubicBezTo>
                <a:cubicBezTo>
                  <a:pt x="691834" y="409079"/>
                  <a:pt x="710161" y="390752"/>
                  <a:pt x="710161" y="368171"/>
                </a:cubicBezTo>
                <a:cubicBezTo>
                  <a:pt x="710161" y="345590"/>
                  <a:pt x="691834" y="327263"/>
                  <a:pt x="669253" y="327263"/>
                </a:cubicBezTo>
                <a:close/>
                <a:moveTo>
                  <a:pt x="1011243" y="1227236"/>
                </a:moveTo>
                <a:lnTo>
                  <a:pt x="981789" y="1227236"/>
                </a:lnTo>
                <a:lnTo>
                  <a:pt x="981789" y="791977"/>
                </a:lnTo>
                <a:lnTo>
                  <a:pt x="29454" y="791977"/>
                </a:lnTo>
                <a:lnTo>
                  <a:pt x="29454" y="1227236"/>
                </a:lnTo>
                <a:lnTo>
                  <a:pt x="0" y="1227236"/>
                </a:lnTo>
                <a:lnTo>
                  <a:pt x="0" y="777250"/>
                </a:lnTo>
                <a:cubicBezTo>
                  <a:pt x="0" y="769109"/>
                  <a:pt x="6586" y="762523"/>
                  <a:pt x="14727" y="762523"/>
                </a:cubicBezTo>
                <a:lnTo>
                  <a:pt x="368171" y="762523"/>
                </a:lnTo>
                <a:lnTo>
                  <a:pt x="368171" y="669253"/>
                </a:lnTo>
                <a:lnTo>
                  <a:pt x="178358" y="669253"/>
                </a:lnTo>
                <a:cubicBezTo>
                  <a:pt x="170218" y="669253"/>
                  <a:pt x="163631" y="662667"/>
                  <a:pt x="163631" y="654526"/>
                </a:cubicBezTo>
                <a:lnTo>
                  <a:pt x="163631" y="382898"/>
                </a:lnTo>
                <a:lnTo>
                  <a:pt x="55635" y="382898"/>
                </a:lnTo>
                <a:lnTo>
                  <a:pt x="55635" y="353444"/>
                </a:lnTo>
                <a:lnTo>
                  <a:pt x="163631" y="353444"/>
                </a:lnTo>
                <a:lnTo>
                  <a:pt x="163631" y="163632"/>
                </a:lnTo>
                <a:cubicBezTo>
                  <a:pt x="163631" y="155491"/>
                  <a:pt x="170218" y="148905"/>
                  <a:pt x="178358" y="148905"/>
                </a:cubicBezTo>
                <a:lnTo>
                  <a:pt x="327263" y="148905"/>
                </a:lnTo>
                <a:lnTo>
                  <a:pt x="327263" y="0"/>
                </a:lnTo>
                <a:lnTo>
                  <a:pt x="356717" y="0"/>
                </a:lnTo>
                <a:lnTo>
                  <a:pt x="356717" y="148905"/>
                </a:lnTo>
                <a:lnTo>
                  <a:pt x="654526" y="148905"/>
                </a:lnTo>
                <a:lnTo>
                  <a:pt x="654526" y="0"/>
                </a:lnTo>
                <a:lnTo>
                  <a:pt x="684021" y="0"/>
                </a:lnTo>
                <a:lnTo>
                  <a:pt x="684021" y="148905"/>
                </a:lnTo>
                <a:lnTo>
                  <a:pt x="832884" y="148905"/>
                </a:lnTo>
                <a:cubicBezTo>
                  <a:pt x="841025" y="148905"/>
                  <a:pt x="847611" y="155491"/>
                  <a:pt x="847611" y="163632"/>
                </a:cubicBezTo>
                <a:lnTo>
                  <a:pt x="847611" y="353444"/>
                </a:lnTo>
                <a:lnTo>
                  <a:pt x="955608" y="353444"/>
                </a:lnTo>
                <a:lnTo>
                  <a:pt x="955608" y="382898"/>
                </a:lnTo>
                <a:lnTo>
                  <a:pt x="847611" y="382898"/>
                </a:lnTo>
                <a:lnTo>
                  <a:pt x="847611" y="654526"/>
                </a:lnTo>
                <a:cubicBezTo>
                  <a:pt x="847611" y="662667"/>
                  <a:pt x="841025" y="669253"/>
                  <a:pt x="832884" y="669253"/>
                </a:cubicBezTo>
                <a:lnTo>
                  <a:pt x="643072" y="669253"/>
                </a:lnTo>
                <a:lnTo>
                  <a:pt x="643072" y="762482"/>
                </a:lnTo>
                <a:lnTo>
                  <a:pt x="996516" y="762482"/>
                </a:lnTo>
                <a:cubicBezTo>
                  <a:pt x="1004657" y="762482"/>
                  <a:pt x="1011243" y="769068"/>
                  <a:pt x="1011243" y="777209"/>
                </a:cubicBezTo>
                <a:lnTo>
                  <a:pt x="1011243" y="1227236"/>
                </a:lnTo>
                <a:close/>
                <a:moveTo>
                  <a:pt x="397625" y="762523"/>
                </a:moveTo>
                <a:lnTo>
                  <a:pt x="613618" y="762523"/>
                </a:lnTo>
                <a:lnTo>
                  <a:pt x="613618" y="669253"/>
                </a:lnTo>
                <a:lnTo>
                  <a:pt x="397625" y="669253"/>
                </a:lnTo>
                <a:cubicBezTo>
                  <a:pt x="397625" y="669253"/>
                  <a:pt x="397625" y="762523"/>
                  <a:pt x="397625" y="762523"/>
                </a:cubicBezTo>
                <a:close/>
                <a:moveTo>
                  <a:pt x="193085" y="639799"/>
                </a:moveTo>
                <a:lnTo>
                  <a:pt x="818158" y="639799"/>
                </a:lnTo>
                <a:lnTo>
                  <a:pt x="818158" y="178358"/>
                </a:lnTo>
                <a:lnTo>
                  <a:pt x="193085" y="178358"/>
                </a:lnTo>
                <a:lnTo>
                  <a:pt x="193085" y="639799"/>
                </a:lnTo>
                <a:close/>
              </a:path>
            </a:pathLst>
          </a:custGeom>
          <a:solidFill>
            <a:schemeClr val="accent1"/>
          </a:solidFill>
          <a:ln w="40779" cap="flat">
            <a:noFill/>
            <a:prstDash val="solid"/>
            <a:miter/>
          </a:ln>
        </p:spPr>
        <p:txBody>
          <a:bodyPr rtlCol="0" anchor="ct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endParaRPr lang="en-US" dirty="0"/>
          </a:p>
        </p:txBody>
      </p:sp>
      <p:sp>
        <p:nvSpPr>
          <p:cNvPr id="11" name="Speech Bubble: Rectangle 10">
            <a:extLst>
              <a:ext uri="{FF2B5EF4-FFF2-40B4-BE49-F238E27FC236}">
                <a16:creationId xmlns:a16="http://schemas.microsoft.com/office/drawing/2014/main" id="{22644359-5881-044F-D376-C092F8AF4450}"/>
              </a:ext>
            </a:extLst>
          </p:cNvPr>
          <p:cNvSpPr/>
          <p:nvPr/>
        </p:nvSpPr>
        <p:spPr bwMode="auto">
          <a:xfrm>
            <a:off x="19866928" y="6191542"/>
            <a:ext cx="2938144" cy="1949170"/>
          </a:xfrm>
          <a:prstGeom prst="wedgeRectCallout">
            <a:avLst>
              <a:gd name="adj1" fmla="val -6534"/>
              <a:gd name="adj2" fmla="val 112931"/>
            </a:avLst>
          </a:prstGeom>
          <a:no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37160" tIns="137160" rIns="137160" bIns="137160" numCol="1" rtlCol="0" anchor="ctr" anchorCtr="0" compatLnSpc="1">
            <a:prstTxWarp prst="textNoShape">
              <a:avLst/>
            </a:prstTxWarp>
          </a:bodyPr>
          <a:lstStyle/>
          <a:p>
            <a:pPr defTabSz="2438430" fontAlgn="base">
              <a:spcBef>
                <a:spcPct val="0"/>
              </a:spcBef>
              <a:spcAft>
                <a:spcPct val="0"/>
              </a:spcAft>
            </a:pPr>
            <a:r>
              <a:rPr lang="ko-KR" altLang="en-US" dirty="0">
                <a:solidFill>
                  <a:schemeClr val="tx1"/>
                </a:solidFill>
                <a:latin typeface="IBM Plex Sans Light" panose="020B0403050203000203" pitchFamily="34" charset="0"/>
                <a:cs typeface="IBM Plex Sans Light" panose="020B0403050203000203" pitchFamily="34" charset="0"/>
              </a:rPr>
              <a:t>금액은 얼마입니까</a:t>
            </a:r>
            <a:r>
              <a:rPr lang="en-US" altLang="ko-KR" dirty="0">
                <a:solidFill>
                  <a:schemeClr val="tx1"/>
                </a:solidFill>
                <a:latin typeface="IBM Plex Sans Light" panose="020B0403050203000203" pitchFamily="34" charset="0"/>
                <a:cs typeface="IBM Plex Sans Light" panose="020B0403050203000203" pitchFamily="34" charset="0"/>
              </a:rPr>
              <a:t>?</a:t>
            </a:r>
            <a:endParaRPr lang="en-US" dirty="0">
              <a:solidFill>
                <a:schemeClr val="tx1"/>
              </a:solidFill>
              <a:latin typeface="IBM Plex Sans Light" panose="020B0403050203000203" pitchFamily="34" charset="0"/>
              <a:cs typeface="IBM Plex Sans Light" panose="020B0403050203000203" pitchFamily="34" charset="0"/>
            </a:endParaRPr>
          </a:p>
        </p:txBody>
      </p:sp>
      <p:sp>
        <p:nvSpPr>
          <p:cNvPr id="2" name="TextBox 1">
            <a:extLst>
              <a:ext uri="{FF2B5EF4-FFF2-40B4-BE49-F238E27FC236}">
                <a16:creationId xmlns:a16="http://schemas.microsoft.com/office/drawing/2014/main" id="{9E820C31-6982-68E3-74DB-22720503990D}"/>
              </a:ext>
            </a:extLst>
          </p:cNvPr>
          <p:cNvSpPr txBox="1"/>
          <p:nvPr/>
        </p:nvSpPr>
        <p:spPr>
          <a:xfrm>
            <a:off x="9215854" y="7012033"/>
            <a:ext cx="5736796" cy="872996"/>
          </a:xfrm>
          <a:prstGeom prst="rect">
            <a:avLst/>
          </a:prstGeom>
          <a:noFill/>
        </p:spPr>
        <p:txBody>
          <a:bodyPr wrap="square" lIns="243840" tIns="243840" rIns="243840" bIns="243840" rtlCol="0">
            <a:spAutoFit/>
          </a:bodyPr>
          <a:lstStyle/>
          <a:p>
            <a:pPr algn="ctr">
              <a:lnSpc>
                <a:spcPct val="110000"/>
              </a:lnSpc>
            </a:pPr>
            <a:r>
              <a:rPr lang="ko-KR" altLang="en-US" sz="2400" i="1" dirty="0">
                <a:ea typeface="IBM Plex Sans" charset="0"/>
                <a:cs typeface="IBM Plex Sans Light" panose="020B0403050203000203" pitchFamily="34" charset="0"/>
              </a:rPr>
              <a:t>발화를 이해하지 못함</a:t>
            </a:r>
            <a:endParaRPr lang="en-US" sz="2400" i="1" dirty="0">
              <a:ea typeface="IBM Plex Sans" charset="0"/>
              <a:cs typeface="IBM Plex Sans Light" panose="020B0403050203000203" pitchFamily="34" charset="0"/>
            </a:endParaRPr>
          </a:p>
        </p:txBody>
      </p:sp>
      <p:sp>
        <p:nvSpPr>
          <p:cNvPr id="7" name="Up Arrow Callout 6">
            <a:extLst>
              <a:ext uri="{FF2B5EF4-FFF2-40B4-BE49-F238E27FC236}">
                <a16:creationId xmlns:a16="http://schemas.microsoft.com/office/drawing/2014/main" id="{C0F57143-65DD-E3D0-DDDE-FFC054E60CDE}"/>
              </a:ext>
            </a:extLst>
          </p:cNvPr>
          <p:cNvSpPr/>
          <p:nvPr/>
        </p:nvSpPr>
        <p:spPr bwMode="auto">
          <a:xfrm rot="10800000">
            <a:off x="7836939" y="3961239"/>
            <a:ext cx="8495057" cy="3125637"/>
          </a:xfrm>
          <a:prstGeom prst="upArrowCallout">
            <a:avLst>
              <a:gd name="adj1" fmla="val 0"/>
              <a:gd name="adj2" fmla="val 0"/>
              <a:gd name="adj3" fmla="val 25000"/>
              <a:gd name="adj4" fmla="val 70926"/>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chemeClr val="bg1"/>
              </a:solidFill>
              <a:latin typeface="IBM Plex Sans Light" panose="020B0403050203000203" pitchFamily="34" charset="0"/>
              <a:cs typeface="IBM Plex Sans Light" panose="020B0403050203000203" pitchFamily="34" charset="0"/>
            </a:endParaRPr>
          </a:p>
        </p:txBody>
      </p:sp>
      <p:sp>
        <p:nvSpPr>
          <p:cNvPr id="8" name="TextBox 7">
            <a:extLst>
              <a:ext uri="{FF2B5EF4-FFF2-40B4-BE49-F238E27FC236}">
                <a16:creationId xmlns:a16="http://schemas.microsoft.com/office/drawing/2014/main" id="{C640A37A-3C95-6569-40D9-A5DEE5071B94}"/>
              </a:ext>
            </a:extLst>
          </p:cNvPr>
          <p:cNvSpPr txBox="1"/>
          <p:nvPr/>
        </p:nvSpPr>
        <p:spPr>
          <a:xfrm>
            <a:off x="8827724" y="4256155"/>
            <a:ext cx="6463945" cy="430887"/>
          </a:xfrm>
          <a:prstGeom prst="rect">
            <a:avLst/>
          </a:prstGeom>
          <a:noFill/>
        </p:spPr>
        <p:txBody>
          <a:bodyPr wrap="square" lIns="0" tIns="0" rIns="0" bIns="0" rtlCol="0">
            <a:spAutoFit/>
          </a:bodyPr>
          <a:lstStyle/>
          <a:p>
            <a:pPr algn="ctr">
              <a:spcBef>
                <a:spcPts val="2933"/>
              </a:spcBef>
            </a:pPr>
            <a:r>
              <a:rPr lang="ko-KR" altLang="en-US" sz="2800" dirty="0" err="1">
                <a:solidFill>
                  <a:schemeClr val="accent1"/>
                </a:solidFill>
                <a:latin typeface="IBM Plex Sans Light" panose="020B0403050203000203" pitchFamily="34" charset="0"/>
                <a:ea typeface="IBM Plex Sans" charset="0"/>
                <a:cs typeface="IBM Plex Sans Light" panose="020B0403050203000203" pitchFamily="34" charset="0"/>
              </a:rPr>
              <a:t>라지</a:t>
            </a:r>
            <a:r>
              <a:rPr lang="ko-KR" altLang="en-US" sz="2800" dirty="0">
                <a:solidFill>
                  <a:schemeClr val="accent1"/>
                </a:solidFill>
                <a:latin typeface="IBM Plex Sans Light" panose="020B0403050203000203" pitchFamily="34" charset="0"/>
                <a:ea typeface="IBM Plex Sans" charset="0"/>
                <a:cs typeface="IBM Plex Sans Light" panose="020B0403050203000203" pitchFamily="34" charset="0"/>
              </a:rPr>
              <a:t> 랭귀지 모델</a:t>
            </a:r>
            <a:endParaRPr lang="en-US" sz="2800" dirty="0">
              <a:solidFill>
                <a:schemeClr val="accent1"/>
              </a:solidFill>
              <a:latin typeface="IBM Plex Sans Light" panose="020B0403050203000203" pitchFamily="34" charset="0"/>
              <a:ea typeface="IBM Plex Sans" charset="0"/>
              <a:cs typeface="IBM Plex Sans Light" panose="020B0403050203000203" pitchFamily="34" charset="0"/>
            </a:endParaRPr>
          </a:p>
        </p:txBody>
      </p:sp>
      <p:sp>
        <p:nvSpPr>
          <p:cNvPr id="10" name="TextBox 9">
            <a:extLst>
              <a:ext uri="{FF2B5EF4-FFF2-40B4-BE49-F238E27FC236}">
                <a16:creationId xmlns:a16="http://schemas.microsoft.com/office/drawing/2014/main" id="{B32AA730-E2CC-816C-1780-2FC9BDA52345}"/>
              </a:ext>
            </a:extLst>
          </p:cNvPr>
          <p:cNvSpPr txBox="1"/>
          <p:nvPr/>
        </p:nvSpPr>
        <p:spPr>
          <a:xfrm>
            <a:off x="8361318" y="5059592"/>
            <a:ext cx="2550253" cy="789062"/>
          </a:xfrm>
          <a:prstGeom prst="rect">
            <a:avLst/>
          </a:prstGeom>
          <a:noFill/>
        </p:spPr>
        <p:txBody>
          <a:bodyPr wrap="square" lIns="0" tIns="0" rIns="0" bIns="0" rtlCol="0">
            <a:spAutoFit/>
          </a:bodyPr>
          <a:lstStyle/>
          <a:p>
            <a:pPr algn="ctr">
              <a:lnSpc>
                <a:spcPct val="110000"/>
              </a:lnSpc>
            </a:pPr>
            <a:r>
              <a:rPr lang="ko-KR" altLang="en-US" sz="2400" dirty="0">
                <a:latin typeface="IBM Plex Sans Light" panose="020B0403050203000203" pitchFamily="34" charset="0"/>
                <a:ea typeface="IBM Plex Sans" charset="0"/>
                <a:cs typeface="IBM Plex Sans Light" panose="020B0403050203000203" pitchFamily="34" charset="0"/>
              </a:rPr>
              <a:t>기업 </a:t>
            </a:r>
            <a:br>
              <a:rPr lang="en-US" altLang="ko-KR" sz="2400" dirty="0">
                <a:latin typeface="IBM Plex Sans Light" panose="020B0403050203000203" pitchFamily="34" charset="0"/>
                <a:ea typeface="IBM Plex Sans" charset="0"/>
                <a:cs typeface="IBM Plex Sans Light" panose="020B0403050203000203" pitchFamily="34" charset="0"/>
              </a:rPr>
            </a:br>
            <a:r>
              <a:rPr lang="ko-KR" altLang="en-US" sz="2400" dirty="0">
                <a:latin typeface="IBM Plex Sans Light" panose="020B0403050203000203" pitchFamily="34" charset="0"/>
                <a:ea typeface="IBM Plex Sans" charset="0"/>
                <a:cs typeface="IBM Plex Sans Light" panose="020B0403050203000203" pitchFamily="34" charset="0"/>
              </a:rPr>
              <a:t>지식베이스</a:t>
            </a:r>
            <a:endParaRPr lang="en-US" sz="2400" dirty="0">
              <a:latin typeface="IBM Plex Sans Light" panose="020B0403050203000203" pitchFamily="34" charset="0"/>
              <a:ea typeface="IBM Plex Sans" charset="0"/>
              <a:cs typeface="IBM Plex Sans Light" panose="020B0403050203000203" pitchFamily="34" charset="0"/>
            </a:endParaRPr>
          </a:p>
        </p:txBody>
      </p:sp>
      <p:sp>
        <p:nvSpPr>
          <p:cNvPr id="13" name="TextBox 12">
            <a:extLst>
              <a:ext uri="{FF2B5EF4-FFF2-40B4-BE49-F238E27FC236}">
                <a16:creationId xmlns:a16="http://schemas.microsoft.com/office/drawing/2014/main" id="{84BE138C-D6A0-1824-41BC-D32EBFF51C71}"/>
              </a:ext>
            </a:extLst>
          </p:cNvPr>
          <p:cNvSpPr txBox="1"/>
          <p:nvPr/>
        </p:nvSpPr>
        <p:spPr>
          <a:xfrm>
            <a:off x="12675779" y="5033294"/>
            <a:ext cx="3242680" cy="789062"/>
          </a:xfrm>
          <a:prstGeom prst="rect">
            <a:avLst/>
          </a:prstGeom>
          <a:noFill/>
        </p:spPr>
        <p:txBody>
          <a:bodyPr wrap="square" lIns="0" tIns="0" rIns="0" bIns="0" rtlCol="0">
            <a:spAutoFit/>
          </a:bodyPr>
          <a:lstStyle/>
          <a:p>
            <a:pPr algn="ctr">
              <a:lnSpc>
                <a:spcPct val="110000"/>
              </a:lnSpc>
            </a:pPr>
            <a:r>
              <a:rPr lang="ko-KR" altLang="en-US" sz="2400" dirty="0">
                <a:latin typeface="IBM Plex Sans Light" panose="020B0403050203000203" pitchFamily="34" charset="0"/>
                <a:ea typeface="IBM Plex Sans" charset="0"/>
                <a:cs typeface="IBM Plex Sans Light" panose="020B0403050203000203" pitchFamily="34" charset="0"/>
              </a:rPr>
              <a:t>일반</a:t>
            </a:r>
            <a:endParaRPr lang="en-US" altLang="ko-KR" sz="2400" dirty="0">
              <a:latin typeface="IBM Plex Sans Light" panose="020B0403050203000203" pitchFamily="34" charset="0"/>
              <a:ea typeface="IBM Plex Sans" charset="0"/>
              <a:cs typeface="IBM Plex Sans Light" panose="020B0403050203000203" pitchFamily="34" charset="0"/>
            </a:endParaRPr>
          </a:p>
          <a:p>
            <a:pPr algn="ctr">
              <a:lnSpc>
                <a:spcPct val="110000"/>
              </a:lnSpc>
            </a:pPr>
            <a:r>
              <a:rPr lang="ko-KR" altLang="en-US" sz="2400" dirty="0">
                <a:latin typeface="IBM Plex Sans Light" panose="020B0403050203000203" pitchFamily="34" charset="0"/>
                <a:ea typeface="IBM Plex Sans" charset="0"/>
                <a:cs typeface="IBM Plex Sans Light" panose="020B0403050203000203" pitchFamily="34" charset="0"/>
              </a:rPr>
              <a:t>지식베이스</a:t>
            </a:r>
            <a:endParaRPr lang="en-US" sz="2400" dirty="0">
              <a:latin typeface="IBM Plex Sans Light" panose="020B0403050203000203" pitchFamily="34" charset="0"/>
              <a:ea typeface="IBM Plex Sans" charset="0"/>
              <a:cs typeface="IBM Plex Sans Light" panose="020B0403050203000203" pitchFamily="34" charset="0"/>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2B49F7-3342-1568-EBCC-11828C0C0CBC}"/>
              </a:ext>
            </a:extLst>
          </p:cNvPr>
          <p:cNvSpPr/>
          <p:nvPr/>
        </p:nvSpPr>
        <p:spPr>
          <a:xfrm>
            <a:off x="-1" y="-15690"/>
            <a:ext cx="12177253" cy="1373169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r>
              <a:rPr lang="en-US" sz="1400" dirty="0">
                <a:solidFill>
                  <a:schemeClr val="bg1"/>
                </a:solidFill>
              </a:rPr>
              <a:t>Sa</a:t>
            </a: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A8E23860-7FA2-2B41-849B-855B7F82BE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68550" y="2435039"/>
            <a:ext cx="10042069" cy="8845923"/>
          </a:xfrm>
          <a:prstGeom prst="rect">
            <a:avLst/>
          </a:prstGeom>
          <a:ln w="12700">
            <a:solidFill>
              <a:schemeClr val="tx1"/>
            </a:solidFill>
          </a:ln>
          <a:effectLst/>
        </p:spPr>
      </p:pic>
      <p:sp>
        <p:nvSpPr>
          <p:cNvPr id="3" name="Title 2">
            <a:extLst>
              <a:ext uri="{FF2B5EF4-FFF2-40B4-BE49-F238E27FC236}">
                <a16:creationId xmlns:a16="http://schemas.microsoft.com/office/drawing/2014/main" id="{5F42CBC7-CB78-38A6-35EA-6A731BEA8C79}"/>
              </a:ext>
            </a:extLst>
          </p:cNvPr>
          <p:cNvSpPr>
            <a:spLocks noGrp="1"/>
          </p:cNvSpPr>
          <p:nvPr>
            <p:ph type="title"/>
          </p:nvPr>
        </p:nvSpPr>
        <p:spPr>
          <a:xfrm>
            <a:off x="574675" y="576072"/>
            <a:ext cx="6991985" cy="1525588"/>
          </a:xfrm>
        </p:spPr>
        <p:txBody>
          <a:bodyPr/>
          <a:lstStyle/>
          <a:p>
            <a:r>
              <a:rPr lang="ko-KR" altLang="en-US" dirty="0"/>
              <a:t>접근 가능하고 확장 가능한 </a:t>
            </a:r>
            <a:r>
              <a:rPr lang="en-US" dirty="0"/>
              <a:t>AI</a:t>
            </a:r>
            <a:br>
              <a:rPr lang="en-US" dirty="0"/>
            </a:br>
            <a:r>
              <a:rPr lang="ko-KR" altLang="en-US" sz="4400" dirty="0">
                <a:solidFill>
                  <a:schemeClr val="accent1"/>
                </a:solidFill>
              </a:rPr>
              <a:t>대화 주제 변경</a:t>
            </a:r>
            <a:endParaRPr lang="en-US" dirty="0">
              <a:solidFill>
                <a:schemeClr val="accent1"/>
              </a:solidFill>
            </a:endParaRPr>
          </a:p>
        </p:txBody>
      </p:sp>
      <p:sp>
        <p:nvSpPr>
          <p:cNvPr id="4" name="Text Placeholder 3">
            <a:extLst>
              <a:ext uri="{FF2B5EF4-FFF2-40B4-BE49-F238E27FC236}">
                <a16:creationId xmlns:a16="http://schemas.microsoft.com/office/drawing/2014/main" id="{93B264DD-9BDF-8877-2620-53404BDADBC0}"/>
              </a:ext>
            </a:extLst>
          </p:cNvPr>
          <p:cNvSpPr>
            <a:spLocks noGrp="1"/>
          </p:cNvSpPr>
          <p:nvPr>
            <p:ph type="body" sz="quarter" idx="12"/>
          </p:nvPr>
        </p:nvSpPr>
        <p:spPr>
          <a:xfrm>
            <a:off x="568325" y="3360420"/>
            <a:ext cx="4956175" cy="5212080"/>
          </a:xfrm>
        </p:spPr>
        <p:txBody>
          <a:bodyPr/>
          <a:lstStyle/>
          <a:p>
            <a:pPr marL="329184" lvl="1" indent="-329184"/>
            <a:r>
              <a:rPr lang="ko-KR" altLang="en-US" dirty="0"/>
              <a:t>원래 주제의 맥락을 유지하면서 대화 주제 변경</a:t>
            </a:r>
            <a:endParaRPr lang="en-US" altLang="ko-KR" dirty="0"/>
          </a:p>
          <a:p>
            <a:pPr marL="0" lvl="1" indent="0">
              <a:buNone/>
            </a:pPr>
            <a:endParaRPr lang="en-US" dirty="0"/>
          </a:p>
          <a:p>
            <a:pPr marL="329184" lvl="1" indent="-329184"/>
            <a:r>
              <a:rPr lang="ko-KR" altLang="en-US" dirty="0"/>
              <a:t>새 대화가 끝나면 원래 대화 주제로 돌아갑니다</a:t>
            </a:r>
            <a:r>
              <a:rPr lang="en-US" altLang="ko-KR" dirty="0"/>
              <a:t>.</a:t>
            </a:r>
            <a:endParaRPr lang="en-US" dirty="0"/>
          </a:p>
        </p:txBody>
      </p:sp>
      <p:sp>
        <p:nvSpPr>
          <p:cNvPr id="11" name="TextBox 10">
            <a:extLst>
              <a:ext uri="{FF2B5EF4-FFF2-40B4-BE49-F238E27FC236}">
                <a16:creationId xmlns:a16="http://schemas.microsoft.com/office/drawing/2014/main" id="{E22356F5-0E46-C87D-5B57-701A77878646}"/>
              </a:ext>
            </a:extLst>
          </p:cNvPr>
          <p:cNvSpPr txBox="1"/>
          <p:nvPr/>
        </p:nvSpPr>
        <p:spPr>
          <a:xfrm>
            <a:off x="321627" y="12474295"/>
            <a:ext cx="9119553" cy="1046440"/>
          </a:xfrm>
          <a:prstGeom prst="rect">
            <a:avLst/>
          </a:prstGeom>
          <a:noFill/>
        </p:spPr>
        <p:txBody>
          <a:bodyPr wrap="square" lIns="243840" tIns="243840" rIns="243840" bIns="243840" rtlCol="0">
            <a:spAutoFit/>
          </a:bodyPr>
          <a:lstStyle/>
          <a:p>
            <a:pPr>
              <a:spcBef>
                <a:spcPts val="2933"/>
              </a:spcBef>
            </a:pP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4"/>
              </a:rPr>
              <a:t>Learn</a:t>
            </a:r>
            <a:r>
              <a:rPr lang="en-US" sz="3600" dirty="0">
                <a:solidFill>
                  <a:schemeClr val="accent1"/>
                </a:solidFill>
                <a:latin typeface="IBM Plex Sans Light" panose="020B0403050203000203" pitchFamily="34" charset="0"/>
                <a:ea typeface="IBM Plex Sans" charset="0"/>
                <a:cs typeface="IBM Plex Sans Light" panose="020B0403050203000203" pitchFamily="34" charset="0"/>
              </a:rPr>
              <a:t> →</a:t>
            </a:r>
            <a:r>
              <a:rPr lang="en-US" dirty="0">
                <a:latin typeface="IBM Plex Sans Light" panose="020B0403050203000203" pitchFamily="34" charset="0"/>
                <a:ea typeface="IBM Plex Sans" charset="0"/>
                <a:cs typeface="IBM Plex Sans Light" panose="020B0403050203000203" pitchFamily="34" charset="0"/>
              </a:rPr>
              <a:t> | </a:t>
            </a: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5"/>
              </a:rPr>
              <a:t>Documentation</a:t>
            </a:r>
            <a:r>
              <a:rPr lang="en-US" sz="3600" dirty="0">
                <a:solidFill>
                  <a:schemeClr val="accent1"/>
                </a:solidFill>
                <a:latin typeface="IBM Plex Sans Light" panose="020B0403050203000203" pitchFamily="34" charset="0"/>
                <a:ea typeface="IBM Plex Sans" charset="0"/>
                <a:cs typeface="IBM Plex Sans Light" panose="020B0403050203000203" pitchFamily="34" charset="0"/>
              </a:rPr>
              <a:t> →</a:t>
            </a:r>
            <a:r>
              <a:rPr lang="en-US" dirty="0">
                <a:latin typeface="IBM Plex Sans Light" panose="020B0403050203000203" pitchFamily="34" charset="0"/>
                <a:ea typeface="IBM Plex Sans" charset="0"/>
                <a:cs typeface="IBM Plex Sans Light" panose="020B0403050203000203" pitchFamily="34" charset="0"/>
              </a:rPr>
              <a:t> | </a:t>
            </a: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6"/>
              </a:rPr>
              <a:t>Demo</a:t>
            </a:r>
            <a:r>
              <a:rPr lang="en-US" dirty="0">
                <a:solidFill>
                  <a:schemeClr val="accent1"/>
                </a:solidFill>
                <a:latin typeface="IBM Plex Sans Light" panose="020B0403050203000203" pitchFamily="34" charset="0"/>
                <a:ea typeface="IBM Plex Sans" charset="0"/>
                <a:cs typeface="IBM Plex Sans Light" panose="020B0403050203000203" pitchFamily="34" charset="0"/>
              </a:rPr>
              <a:t> →</a:t>
            </a:r>
          </a:p>
        </p:txBody>
      </p:sp>
      <p:sp>
        <p:nvSpPr>
          <p:cNvPr id="12" name="Rectangle 11">
            <a:hlinkClick r:id="rId4" tooltip="Learn"/>
            <a:extLst>
              <a:ext uri="{FF2B5EF4-FFF2-40B4-BE49-F238E27FC236}">
                <a16:creationId xmlns:a16="http://schemas.microsoft.com/office/drawing/2014/main" id="{C9D8E365-AA24-BE9D-22E3-68280C8B959E}"/>
              </a:ext>
            </a:extLst>
          </p:cNvPr>
          <p:cNvSpPr/>
          <p:nvPr/>
        </p:nvSpPr>
        <p:spPr bwMode="auto">
          <a:xfrm>
            <a:off x="1645920" y="12824460"/>
            <a:ext cx="70866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3" name="Rectangle 12">
            <a:hlinkClick r:id="rId5" tooltip="Documentation"/>
            <a:extLst>
              <a:ext uri="{FF2B5EF4-FFF2-40B4-BE49-F238E27FC236}">
                <a16:creationId xmlns:a16="http://schemas.microsoft.com/office/drawing/2014/main" id="{E92C178E-2DB2-1BB0-9D83-63C4964F1DF3}"/>
              </a:ext>
            </a:extLst>
          </p:cNvPr>
          <p:cNvSpPr/>
          <p:nvPr/>
        </p:nvSpPr>
        <p:spPr bwMode="auto">
          <a:xfrm>
            <a:off x="5364480" y="12824460"/>
            <a:ext cx="84455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4" name="Rectangle 13">
            <a:hlinkClick r:id="rId6" tooltip="Demo"/>
            <a:extLst>
              <a:ext uri="{FF2B5EF4-FFF2-40B4-BE49-F238E27FC236}">
                <a16:creationId xmlns:a16="http://schemas.microsoft.com/office/drawing/2014/main" id="{95BB0C5C-A14A-6584-E7B1-2266516F3FA0}"/>
              </a:ext>
            </a:extLst>
          </p:cNvPr>
          <p:cNvSpPr/>
          <p:nvPr/>
        </p:nvSpPr>
        <p:spPr bwMode="auto">
          <a:xfrm>
            <a:off x="7397750" y="12824460"/>
            <a:ext cx="92964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315859866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6DEACA-574C-493D-A47C-26668C5CDB8C}"/>
              </a:ext>
            </a:extLst>
          </p:cNvPr>
          <p:cNvSpPr/>
          <p:nvPr/>
        </p:nvSpPr>
        <p:spPr>
          <a:xfrm>
            <a:off x="-1" y="-15690"/>
            <a:ext cx="12177253" cy="1373169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r>
              <a:rPr lang="en-US" sz="1400" dirty="0">
                <a:solidFill>
                  <a:schemeClr val="bg1"/>
                </a:solidFill>
              </a:rPr>
              <a:t>Sa</a:t>
            </a:r>
          </a:p>
        </p:txBody>
      </p:sp>
      <p:pic>
        <p:nvPicPr>
          <p:cNvPr id="8" name="Picture 7">
            <a:extLst>
              <a:ext uri="{FF2B5EF4-FFF2-40B4-BE49-F238E27FC236}">
                <a16:creationId xmlns:a16="http://schemas.microsoft.com/office/drawing/2014/main" id="{CBC508CA-341E-A14D-B376-82EAE70E777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548910" y="1120140"/>
            <a:ext cx="6580987" cy="11704320"/>
          </a:xfrm>
          <a:prstGeom prst="rect">
            <a:avLst/>
          </a:prstGeom>
          <a:ln w="12700">
            <a:solidFill>
              <a:schemeClr val="tx1"/>
            </a:solidFill>
          </a:ln>
          <a:effectLst/>
        </p:spPr>
      </p:pic>
      <p:grpSp>
        <p:nvGrpSpPr>
          <p:cNvPr id="9" name="Group 8">
            <a:extLst>
              <a:ext uri="{FF2B5EF4-FFF2-40B4-BE49-F238E27FC236}">
                <a16:creationId xmlns:a16="http://schemas.microsoft.com/office/drawing/2014/main" id="{8D02C91A-BF09-3448-A27B-63F6561FD021}"/>
              </a:ext>
            </a:extLst>
          </p:cNvPr>
          <p:cNvGrpSpPr/>
          <p:nvPr/>
        </p:nvGrpSpPr>
        <p:grpSpPr>
          <a:xfrm>
            <a:off x="18870152" y="8159996"/>
            <a:ext cx="5515435" cy="3632272"/>
            <a:chOff x="4083641" y="2088314"/>
            <a:chExt cx="2068288" cy="1362102"/>
          </a:xfrm>
        </p:grpSpPr>
        <p:sp>
          <p:nvSpPr>
            <p:cNvPr id="10" name="Content Placeholder 1">
              <a:extLst>
                <a:ext uri="{FF2B5EF4-FFF2-40B4-BE49-F238E27FC236}">
                  <a16:creationId xmlns:a16="http://schemas.microsoft.com/office/drawing/2014/main" id="{EE0C387A-56E4-5C44-B085-79467EC6A719}"/>
                </a:ext>
              </a:extLst>
            </p:cNvPr>
            <p:cNvSpPr txBox="1">
              <a:spLocks/>
            </p:cNvSpPr>
            <p:nvPr/>
          </p:nvSpPr>
          <p:spPr>
            <a:xfrm>
              <a:off x="4083641" y="2474036"/>
              <a:ext cx="1753656" cy="976380"/>
            </a:xfrm>
            <a:prstGeom prst="rect">
              <a:avLst/>
            </a:prstGeom>
            <a:solidFill>
              <a:schemeClr val="accent2"/>
            </a:solidFill>
            <a:ln>
              <a:noFill/>
            </a:ln>
            <a:effectLst>
              <a:softEdge rad="40916"/>
            </a:effectLst>
          </p:spPr>
          <p:txBody>
            <a:bodyPr/>
            <a:lstStyle>
              <a:lvl1pPr marL="0" indent="0" algn="l" defTabSz="457200" rtl="0" eaLnBrk="1" latinLnBrk="0" hangingPunct="1">
                <a:lnSpc>
                  <a:spcPct val="100000"/>
                </a:lnSpc>
                <a:spcBef>
                  <a:spcPts val="1100"/>
                </a:spcBef>
                <a:buFont typeface="IBM Plex Sans Light" panose="020B0403050203000203" pitchFamily="34" charset="0"/>
                <a:buNone/>
                <a:defRPr sz="1400" b="0" i="0" kern="1200">
                  <a:solidFill>
                    <a:schemeClr val="tx1"/>
                  </a:solidFill>
                  <a:latin typeface="+mn-lt"/>
                  <a:ea typeface="IBM Plex Sans" panose="020B0503050203000203" pitchFamily="34" charset="77"/>
                  <a:cs typeface="IBM Plex Sans Light" panose="020B0403050203000203" pitchFamily="34" charset="0"/>
                </a:defRPr>
              </a:lvl1pPr>
              <a:lvl2pPr marL="173038" indent="-173038" algn="l" defTabSz="457200" rtl="0" eaLnBrk="1" latinLnBrk="0" hangingPunct="1">
                <a:lnSpc>
                  <a:spcPct val="100000"/>
                </a:lnSpc>
                <a:spcBef>
                  <a:spcPts val="1100"/>
                </a:spcBef>
                <a:spcAft>
                  <a:spcPts val="0"/>
                </a:spcAft>
                <a:buFont typeface="IBM Plex Sans Light" panose="020B0403050203000203" pitchFamily="34" charset="0"/>
                <a:buChar char="–"/>
                <a:defRPr sz="1400" b="0" i="0" kern="1200">
                  <a:solidFill>
                    <a:schemeClr val="tx1"/>
                  </a:solidFill>
                  <a:latin typeface="+mn-lt"/>
                  <a:ea typeface="IBM Plex Sans" panose="020B0503050203000203" pitchFamily="34" charset="77"/>
                  <a:cs typeface="IBM Plex Sans Light" panose="020B0403050203000203" pitchFamily="34" charset="0"/>
                </a:defRPr>
              </a:lvl2pPr>
              <a:lvl3pPr marL="396875" indent="-173038" algn="l" defTabSz="457200" rtl="0" eaLnBrk="1" latinLnBrk="0" hangingPunct="1">
                <a:lnSpc>
                  <a:spcPct val="100000"/>
                </a:lnSpc>
                <a:spcBef>
                  <a:spcPts val="1100"/>
                </a:spcBef>
                <a:spcAft>
                  <a:spcPts val="0"/>
                </a:spcAft>
                <a:buFont typeface="IBM Plex Sans Light" panose="020B0403050203000203" pitchFamily="34" charset="0"/>
                <a:buChar char="•"/>
                <a:defRPr sz="1400" b="0" i="0" kern="1200">
                  <a:solidFill>
                    <a:schemeClr val="tx1"/>
                  </a:solidFill>
                  <a:latin typeface="+mn-lt"/>
                  <a:ea typeface="IBM Plex Sans" panose="020B0503050203000203" pitchFamily="34" charset="77"/>
                  <a:cs typeface="IBM Plex Sans Light" panose="020B0403050203000203" pitchFamily="34" charset="0"/>
                </a:defRPr>
              </a:lvl3pPr>
              <a:lvl4pPr marL="625475" indent="-168275" algn="l" defTabSz="457200" rtl="0" eaLnBrk="1" latinLnBrk="0" hangingPunct="1">
                <a:lnSpc>
                  <a:spcPct val="100000"/>
                </a:lnSpc>
                <a:spcBef>
                  <a:spcPts val="1100"/>
                </a:spcBef>
                <a:spcAft>
                  <a:spcPts val="0"/>
                </a:spcAft>
                <a:buFont typeface="IBM Plex Sans Light" panose="020B0403050203000203" pitchFamily="34" charset="0"/>
                <a:buChar char="–"/>
                <a:defRPr sz="1400" b="0" i="0" kern="1200">
                  <a:solidFill>
                    <a:schemeClr val="tx1"/>
                  </a:solidFill>
                  <a:latin typeface="+mn-lt"/>
                  <a:ea typeface="IBM Plex Sans" panose="020B0503050203000203" pitchFamily="34" charset="77"/>
                  <a:cs typeface="IBM Plex Sans Light" panose="020B0403050203000203" pitchFamily="34" charset="0"/>
                </a:defRPr>
              </a:lvl4pPr>
              <a:lvl5pPr marL="803275" indent="-173038" algn="l" defTabSz="457200" rtl="0" eaLnBrk="1" latinLnBrk="0" hangingPunct="1">
                <a:lnSpc>
                  <a:spcPct val="100000"/>
                </a:lnSpc>
                <a:spcBef>
                  <a:spcPts val="1100"/>
                </a:spcBef>
                <a:spcAft>
                  <a:spcPts val="0"/>
                </a:spcAft>
                <a:buFont typeface="IBM Plex Sans Light" panose="020B0403050203000203" pitchFamily="34" charset="0"/>
                <a:buChar char="»"/>
                <a:defRPr sz="1400" b="0" i="0" kern="1200">
                  <a:solidFill>
                    <a:schemeClr val="tx1"/>
                  </a:solidFill>
                  <a:latin typeface="+mn-lt"/>
                  <a:ea typeface="IBM Plex Sans" panose="020B0503050203000203" pitchFamily="34" charset="77"/>
                  <a:cs typeface="IBM Plex Sans Light" panose="020B0403050203000203" pitchFamily="34" charset="0"/>
                </a:defRPr>
              </a:lvl5pPr>
              <a:lvl6pPr marL="2514600" indent="-228600" algn="l" defTabSz="457200" rtl="0" eaLnBrk="1" latinLnBrk="0" hangingPunct="1">
                <a:spcBef>
                  <a:spcPct val="20000"/>
                </a:spcBef>
                <a:buFont typeface="IBM Plex Sans Light" panose="020B0403050203000203" pitchFamily="34" charset="0"/>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IBM Plex Sans Light" panose="020B0403050203000203" pitchFamily="34" charset="0"/>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IBM Plex Sans Light" panose="020B0403050203000203" pitchFamily="34" charset="0"/>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IBM Plex Sans Light" panose="020B0403050203000203" pitchFamily="34" charset="0"/>
                <a:buChar char="•"/>
                <a:defRPr sz="2000" kern="1200">
                  <a:solidFill>
                    <a:schemeClr val="tx1"/>
                  </a:solidFill>
                  <a:latin typeface="+mn-lt"/>
                  <a:ea typeface="+mn-ea"/>
                  <a:cs typeface="+mn-cs"/>
                </a:defRPr>
              </a:lvl9pPr>
            </a:lstStyle>
            <a:p>
              <a:pPr defTabSz="1219186">
                <a:spcBef>
                  <a:spcPts val="2933"/>
                </a:spcBef>
                <a:defRPr/>
              </a:pPr>
              <a:endParaRPr lang="en-US" sz="3733" dirty="0">
                <a:solidFill>
                  <a:srgbClr val="FFFFFF"/>
                </a:solidFill>
                <a:latin typeface="IBM Plex Sans Light" panose="020B0403050203000203" pitchFamily="34" charset="0"/>
              </a:endParaRPr>
            </a:p>
          </p:txBody>
        </p:sp>
        <p:sp>
          <p:nvSpPr>
            <p:cNvPr id="11" name="Rectangle 10">
              <a:extLst>
                <a:ext uri="{FF2B5EF4-FFF2-40B4-BE49-F238E27FC236}">
                  <a16:creationId xmlns:a16="http://schemas.microsoft.com/office/drawing/2014/main" id="{63317651-C753-F04D-B07D-6CAFA01B3B4A}"/>
                </a:ext>
              </a:extLst>
            </p:cNvPr>
            <p:cNvSpPr/>
            <p:nvPr/>
          </p:nvSpPr>
          <p:spPr>
            <a:xfrm>
              <a:off x="4162017" y="2540443"/>
              <a:ext cx="1989912" cy="865622"/>
            </a:xfrm>
            <a:prstGeom prst="rect">
              <a:avLst/>
            </a:prstGeom>
          </p:spPr>
          <p:txBody>
            <a:bodyPr wrap="square" anchor="ctr">
              <a:spAutoFit/>
            </a:bodyPr>
            <a:lstStyle/>
            <a:p>
              <a:pPr defTabSz="1828778">
                <a:defRPr/>
              </a:pPr>
              <a:r>
                <a:rPr lang="en-US" dirty="0">
                  <a:solidFill>
                    <a:srgbClr val="FFFFFF"/>
                  </a:solidFill>
                  <a:latin typeface="IBM Plex Sans Light" panose="020B0403050203000203" pitchFamily="34" charset="0"/>
                </a:rPr>
                <a:t>Automatically disambiguates </a:t>
              </a:r>
              <a:br>
                <a:rPr lang="en-US" dirty="0">
                  <a:solidFill>
                    <a:srgbClr val="FFFFFF"/>
                  </a:solidFill>
                  <a:latin typeface="IBM Plex Sans Light" panose="020B0403050203000203" pitchFamily="34" charset="0"/>
                </a:rPr>
              </a:br>
              <a:r>
                <a:rPr lang="en-US" dirty="0">
                  <a:solidFill>
                    <a:srgbClr val="FFFFFF"/>
                  </a:solidFill>
                  <a:latin typeface="IBM Plex Sans Light" panose="020B0403050203000203" pitchFamily="34" charset="0"/>
                </a:rPr>
                <a:t>a user’s utterance</a:t>
              </a:r>
              <a:br>
                <a:rPr lang="en-US" dirty="0">
                  <a:solidFill>
                    <a:srgbClr val="FFFFFF"/>
                  </a:solidFill>
                  <a:latin typeface="IBM Plex Sans Light" panose="020B0403050203000203" pitchFamily="34" charset="0"/>
                </a:rPr>
              </a:br>
              <a:r>
                <a:rPr lang="en-US" dirty="0">
                  <a:solidFill>
                    <a:srgbClr val="FFFFFF"/>
                  </a:solidFill>
                  <a:latin typeface="IBM Plex Sans Light" panose="020B0403050203000203" pitchFamily="34" charset="0"/>
                </a:rPr>
                <a:t>if its unsure</a:t>
              </a:r>
            </a:p>
          </p:txBody>
        </p:sp>
        <p:cxnSp>
          <p:nvCxnSpPr>
            <p:cNvPr id="12" name="Straight Connector 11">
              <a:extLst>
                <a:ext uri="{FF2B5EF4-FFF2-40B4-BE49-F238E27FC236}">
                  <a16:creationId xmlns:a16="http://schemas.microsoft.com/office/drawing/2014/main" id="{80AEC207-E570-6A44-AE61-10C7B3AB4085}"/>
                </a:ext>
              </a:extLst>
            </p:cNvPr>
            <p:cNvCxnSpPr>
              <a:cxnSpLocks/>
            </p:cNvCxnSpPr>
            <p:nvPr/>
          </p:nvCxnSpPr>
          <p:spPr>
            <a:xfrm flipH="1">
              <a:off x="4665434" y="2088314"/>
              <a:ext cx="777542" cy="0"/>
            </a:xfrm>
            <a:prstGeom prst="line">
              <a:avLst/>
            </a:prstGeom>
            <a:ln w="1905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A91D0D93-E7A8-4F40-8A8F-0ADA37569E53}"/>
                </a:ext>
              </a:extLst>
            </p:cNvPr>
            <p:cNvCxnSpPr>
              <a:cxnSpLocks/>
            </p:cNvCxnSpPr>
            <p:nvPr/>
          </p:nvCxnSpPr>
          <p:spPr>
            <a:xfrm flipV="1">
              <a:off x="5442976" y="2088314"/>
              <a:ext cx="1" cy="318997"/>
            </a:xfrm>
            <a:prstGeom prst="line">
              <a:avLst/>
            </a:prstGeom>
            <a:ln w="19050">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sp>
        <p:nvSpPr>
          <p:cNvPr id="6" name="Title 5">
            <a:extLst>
              <a:ext uri="{FF2B5EF4-FFF2-40B4-BE49-F238E27FC236}">
                <a16:creationId xmlns:a16="http://schemas.microsoft.com/office/drawing/2014/main" id="{344CFB6F-395D-3669-D5F8-614C6E81777D}"/>
              </a:ext>
            </a:extLst>
          </p:cNvPr>
          <p:cNvSpPr>
            <a:spLocks noGrp="1"/>
          </p:cNvSpPr>
          <p:nvPr>
            <p:ph type="title"/>
          </p:nvPr>
        </p:nvSpPr>
        <p:spPr>
          <a:xfrm>
            <a:off x="574675" y="576072"/>
            <a:ext cx="6092825" cy="1525588"/>
          </a:xfrm>
        </p:spPr>
        <p:txBody>
          <a:bodyPr/>
          <a:lstStyle/>
          <a:p>
            <a:r>
              <a:rPr lang="ko-KR" altLang="en-US" dirty="0"/>
              <a:t>접근 가능하고 확장 가능한 </a:t>
            </a:r>
            <a:r>
              <a:rPr lang="en-US" dirty="0"/>
              <a:t>AI</a:t>
            </a:r>
            <a:br>
              <a:rPr lang="en-US" dirty="0"/>
            </a:br>
            <a:r>
              <a:rPr lang="en-US" sz="4400" dirty="0">
                <a:solidFill>
                  <a:schemeClr val="accent1"/>
                </a:solidFill>
              </a:rPr>
              <a:t>Ask clarifying questions</a:t>
            </a:r>
            <a:endParaRPr lang="en-US" dirty="0">
              <a:solidFill>
                <a:schemeClr val="accent1"/>
              </a:solidFill>
            </a:endParaRPr>
          </a:p>
        </p:txBody>
      </p:sp>
      <p:sp>
        <p:nvSpPr>
          <p:cNvPr id="7" name="Text Placeholder 6">
            <a:extLst>
              <a:ext uri="{FF2B5EF4-FFF2-40B4-BE49-F238E27FC236}">
                <a16:creationId xmlns:a16="http://schemas.microsoft.com/office/drawing/2014/main" id="{A3DE48D5-9D26-1DC2-4917-0E8FD985370B}"/>
              </a:ext>
            </a:extLst>
          </p:cNvPr>
          <p:cNvSpPr>
            <a:spLocks noGrp="1"/>
          </p:cNvSpPr>
          <p:nvPr>
            <p:ph type="body" sz="quarter" idx="12"/>
          </p:nvPr>
        </p:nvSpPr>
        <p:spPr>
          <a:xfrm>
            <a:off x="568325" y="3360420"/>
            <a:ext cx="4956175" cy="8572500"/>
          </a:xfrm>
        </p:spPr>
        <p:txBody>
          <a:bodyPr/>
          <a:lstStyle/>
          <a:p>
            <a:pPr marL="329184" lvl="1" indent="-329184"/>
            <a:r>
              <a:rPr lang="en-CA" dirty="0"/>
              <a:t>IBM </a:t>
            </a:r>
            <a:r>
              <a:rPr lang="en-CA" dirty="0" err="1"/>
              <a:t>watsonx</a:t>
            </a:r>
            <a:r>
              <a:rPr lang="en-CA" dirty="0"/>
              <a:t> Assistant</a:t>
            </a:r>
            <a:r>
              <a:rPr lang="ko-KR" altLang="en-US" dirty="0"/>
              <a:t>는 성급하게 결론을 내리지 않습니다</a:t>
            </a:r>
            <a:r>
              <a:rPr lang="en-US" altLang="ko-KR" dirty="0"/>
              <a:t>.</a:t>
            </a:r>
          </a:p>
          <a:p>
            <a:pPr marL="329184" lvl="1" indent="-329184"/>
            <a:endParaRPr lang="en-US" dirty="0"/>
          </a:p>
          <a:p>
            <a:pPr marL="329184" lvl="1" indent="-329184"/>
            <a:r>
              <a:rPr lang="ko-KR" altLang="en-US" dirty="0"/>
              <a:t>명확한 질문을 통해 </a:t>
            </a:r>
            <a:r>
              <a:rPr lang="en-US" dirty="0" err="1"/>
              <a:t>watsonx</a:t>
            </a:r>
            <a:r>
              <a:rPr lang="en-US" dirty="0"/>
              <a:t> Assistant</a:t>
            </a:r>
            <a:r>
              <a:rPr lang="ko-KR" altLang="en-US" dirty="0"/>
              <a:t>는 추측하지 않고 자동으로 설명을 요청합니다</a:t>
            </a:r>
            <a:endParaRPr lang="en-US" dirty="0"/>
          </a:p>
        </p:txBody>
      </p:sp>
      <p:sp>
        <p:nvSpPr>
          <p:cNvPr id="16" name="TextBox 15">
            <a:extLst>
              <a:ext uri="{FF2B5EF4-FFF2-40B4-BE49-F238E27FC236}">
                <a16:creationId xmlns:a16="http://schemas.microsoft.com/office/drawing/2014/main" id="{FF367BA0-1AE9-09DC-BDF0-ACC7C9C0DE10}"/>
              </a:ext>
            </a:extLst>
          </p:cNvPr>
          <p:cNvSpPr txBox="1"/>
          <p:nvPr/>
        </p:nvSpPr>
        <p:spPr>
          <a:xfrm>
            <a:off x="321627" y="12474295"/>
            <a:ext cx="7313061" cy="1066895"/>
          </a:xfrm>
          <a:prstGeom prst="rect">
            <a:avLst/>
          </a:prstGeom>
          <a:noFill/>
        </p:spPr>
        <p:txBody>
          <a:bodyPr wrap="square" lIns="243840" tIns="243840" rIns="243840" bIns="243840" rtlCol="0">
            <a:spAutoFit/>
          </a:bodyPr>
          <a:lstStyle/>
          <a:p>
            <a:pPr>
              <a:spcBef>
                <a:spcPts val="2933"/>
              </a:spcBef>
            </a:pP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4"/>
              </a:rPr>
              <a:t>Learn</a:t>
            </a:r>
            <a:r>
              <a:rPr lang="en-US" sz="3600" dirty="0">
                <a:solidFill>
                  <a:schemeClr val="accent1"/>
                </a:solidFill>
                <a:latin typeface="IBM Plex Sans Light" panose="020B0403050203000203" pitchFamily="34" charset="0"/>
                <a:ea typeface="IBM Plex Sans" charset="0"/>
                <a:cs typeface="IBM Plex Sans Light" panose="020B0403050203000203" pitchFamily="34" charset="0"/>
              </a:rPr>
              <a:t> →</a:t>
            </a:r>
            <a:r>
              <a:rPr lang="en-US" dirty="0">
                <a:latin typeface="IBM Plex Sans Light" panose="020B0403050203000203" pitchFamily="34" charset="0"/>
                <a:ea typeface="IBM Plex Sans" charset="0"/>
                <a:cs typeface="IBM Plex Sans Light" panose="020B0403050203000203" pitchFamily="34" charset="0"/>
              </a:rPr>
              <a:t> | </a:t>
            </a: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5"/>
              </a:rPr>
              <a:t>Blog</a:t>
            </a:r>
            <a:r>
              <a:rPr lang="en-US" sz="3600" dirty="0">
                <a:solidFill>
                  <a:schemeClr val="accent1"/>
                </a:solidFill>
                <a:latin typeface="IBM Plex Sans Light" panose="020B0403050203000203" pitchFamily="34" charset="0"/>
                <a:ea typeface="IBM Plex Sans" charset="0"/>
                <a:cs typeface="IBM Plex Sans Light" panose="020B0403050203000203" pitchFamily="34" charset="0"/>
              </a:rPr>
              <a:t> →</a:t>
            </a:r>
            <a:r>
              <a:rPr lang="en-US" dirty="0">
                <a:latin typeface="IBM Plex Sans Light" panose="020B0403050203000203" pitchFamily="34" charset="0"/>
                <a:ea typeface="IBM Plex Sans" charset="0"/>
                <a:cs typeface="IBM Plex Sans Light" panose="020B0403050203000203" pitchFamily="34" charset="0"/>
              </a:rPr>
              <a:t> | </a:t>
            </a: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6"/>
              </a:rPr>
              <a:t>Demo</a:t>
            </a:r>
            <a:r>
              <a:rPr lang="en-US" dirty="0">
                <a:solidFill>
                  <a:schemeClr val="accent1"/>
                </a:solidFill>
                <a:latin typeface="IBM Plex Sans Light" panose="020B0403050203000203" pitchFamily="34" charset="0"/>
                <a:ea typeface="IBM Plex Sans" charset="0"/>
                <a:cs typeface="IBM Plex Sans Light" panose="020B0403050203000203" pitchFamily="34" charset="0"/>
              </a:rPr>
              <a:t> →</a:t>
            </a:r>
          </a:p>
        </p:txBody>
      </p:sp>
      <p:sp>
        <p:nvSpPr>
          <p:cNvPr id="17" name="Rectangle 16">
            <a:hlinkClick r:id="rId4" tooltip="Learn"/>
            <a:extLst>
              <a:ext uri="{FF2B5EF4-FFF2-40B4-BE49-F238E27FC236}">
                <a16:creationId xmlns:a16="http://schemas.microsoft.com/office/drawing/2014/main" id="{F7B1BDC3-7786-BE7A-F521-6B75234A8702}"/>
              </a:ext>
            </a:extLst>
          </p:cNvPr>
          <p:cNvSpPr/>
          <p:nvPr/>
        </p:nvSpPr>
        <p:spPr bwMode="auto">
          <a:xfrm>
            <a:off x="1645920" y="12824460"/>
            <a:ext cx="70866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8" name="Rectangle 17">
            <a:hlinkClick r:id="rId5" tooltip="Blog"/>
            <a:extLst>
              <a:ext uri="{FF2B5EF4-FFF2-40B4-BE49-F238E27FC236}">
                <a16:creationId xmlns:a16="http://schemas.microsoft.com/office/drawing/2014/main" id="{E04ACF36-E15B-DF4A-3D60-51A751C1EE80}"/>
              </a:ext>
            </a:extLst>
          </p:cNvPr>
          <p:cNvSpPr/>
          <p:nvPr/>
        </p:nvSpPr>
        <p:spPr bwMode="auto">
          <a:xfrm>
            <a:off x="3133090" y="12824460"/>
            <a:ext cx="84455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9" name="Rectangle 18">
            <a:hlinkClick r:id="rId6" tooltip="Demo"/>
            <a:extLst>
              <a:ext uri="{FF2B5EF4-FFF2-40B4-BE49-F238E27FC236}">
                <a16:creationId xmlns:a16="http://schemas.microsoft.com/office/drawing/2014/main" id="{C2707C17-ABB6-8D6A-9ABE-17A09288D7A4}"/>
              </a:ext>
            </a:extLst>
          </p:cNvPr>
          <p:cNvSpPr/>
          <p:nvPr/>
        </p:nvSpPr>
        <p:spPr bwMode="auto">
          <a:xfrm>
            <a:off x="5166360" y="12824460"/>
            <a:ext cx="92964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244874063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3FC120-09E9-543F-90FA-09DEA41BD96F}"/>
              </a:ext>
            </a:extLst>
          </p:cNvPr>
          <p:cNvSpPr/>
          <p:nvPr/>
        </p:nvSpPr>
        <p:spPr>
          <a:xfrm>
            <a:off x="-1" y="-15690"/>
            <a:ext cx="12177253" cy="1373169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r>
              <a:rPr lang="en-US" sz="1400" dirty="0">
                <a:solidFill>
                  <a:schemeClr val="bg1"/>
                </a:solidFill>
              </a:rPr>
              <a:t>Sa</a:t>
            </a:r>
          </a:p>
        </p:txBody>
      </p:sp>
      <p:pic>
        <p:nvPicPr>
          <p:cNvPr id="11" name="Picture 10">
            <a:extLst>
              <a:ext uri="{FF2B5EF4-FFF2-40B4-BE49-F238E27FC236}">
                <a16:creationId xmlns:a16="http://schemas.microsoft.com/office/drawing/2014/main" id="{44F33C84-4F7E-134A-9F42-CE4F25D8A18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950440" y="931741"/>
            <a:ext cx="6675120" cy="12035398"/>
          </a:xfrm>
          <a:prstGeom prst="rect">
            <a:avLst/>
          </a:prstGeom>
          <a:ln w="12700">
            <a:solidFill>
              <a:schemeClr val="tx1"/>
            </a:solidFill>
          </a:ln>
          <a:effectLst/>
        </p:spPr>
      </p:pic>
      <p:sp>
        <p:nvSpPr>
          <p:cNvPr id="6" name="TextBox 5">
            <a:extLst>
              <a:ext uri="{FF2B5EF4-FFF2-40B4-BE49-F238E27FC236}">
                <a16:creationId xmlns:a16="http://schemas.microsoft.com/office/drawing/2014/main" id="{F433A72B-FED0-EEF1-0B52-55AD718AE413}"/>
              </a:ext>
            </a:extLst>
          </p:cNvPr>
          <p:cNvSpPr txBox="1"/>
          <p:nvPr/>
        </p:nvSpPr>
        <p:spPr>
          <a:xfrm>
            <a:off x="321627" y="12474295"/>
            <a:ext cx="7313061" cy="1066895"/>
          </a:xfrm>
          <a:prstGeom prst="rect">
            <a:avLst/>
          </a:prstGeom>
          <a:noFill/>
        </p:spPr>
        <p:txBody>
          <a:bodyPr wrap="square" lIns="243840" tIns="243840" rIns="243840" bIns="243840" rtlCol="0">
            <a:spAutoFit/>
          </a:bodyPr>
          <a:lstStyle/>
          <a:p>
            <a:pPr>
              <a:spcBef>
                <a:spcPts val="2933"/>
              </a:spcBef>
            </a:pP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4"/>
              </a:rPr>
              <a:t>Learn</a:t>
            </a:r>
            <a:r>
              <a:rPr lang="en-US" sz="3600" dirty="0">
                <a:solidFill>
                  <a:schemeClr val="accent1"/>
                </a:solidFill>
                <a:latin typeface="IBM Plex Sans Light" panose="020B0403050203000203" pitchFamily="34" charset="0"/>
                <a:ea typeface="IBM Plex Sans" charset="0"/>
                <a:cs typeface="IBM Plex Sans Light" panose="020B0403050203000203" pitchFamily="34" charset="0"/>
              </a:rPr>
              <a:t> →</a:t>
            </a:r>
            <a:r>
              <a:rPr lang="en-US" dirty="0">
                <a:latin typeface="IBM Plex Sans Light" panose="020B0403050203000203" pitchFamily="34" charset="0"/>
                <a:ea typeface="IBM Plex Sans" charset="0"/>
                <a:cs typeface="IBM Plex Sans Light" panose="020B0403050203000203" pitchFamily="34" charset="0"/>
              </a:rPr>
              <a:t> | </a:t>
            </a: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5"/>
              </a:rPr>
              <a:t>Blog</a:t>
            </a:r>
            <a:r>
              <a:rPr lang="en-US" sz="3600" dirty="0">
                <a:solidFill>
                  <a:schemeClr val="accent1"/>
                </a:solidFill>
                <a:latin typeface="IBM Plex Sans Light" panose="020B0403050203000203" pitchFamily="34" charset="0"/>
                <a:ea typeface="IBM Plex Sans" charset="0"/>
                <a:cs typeface="IBM Plex Sans Light" panose="020B0403050203000203" pitchFamily="34" charset="0"/>
              </a:rPr>
              <a:t> →</a:t>
            </a:r>
            <a:r>
              <a:rPr lang="en-US" dirty="0">
                <a:latin typeface="IBM Plex Sans Light" panose="020B0403050203000203" pitchFamily="34" charset="0"/>
                <a:ea typeface="IBM Plex Sans" charset="0"/>
                <a:cs typeface="IBM Plex Sans Light" panose="020B0403050203000203" pitchFamily="34" charset="0"/>
              </a:rPr>
              <a:t> | </a:t>
            </a: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6"/>
              </a:rPr>
              <a:t>Demo</a:t>
            </a:r>
            <a:r>
              <a:rPr lang="en-US" dirty="0">
                <a:solidFill>
                  <a:schemeClr val="accent1"/>
                </a:solidFill>
                <a:latin typeface="IBM Plex Sans Light" panose="020B0403050203000203" pitchFamily="34" charset="0"/>
                <a:ea typeface="IBM Plex Sans" charset="0"/>
                <a:cs typeface="IBM Plex Sans Light" panose="020B0403050203000203" pitchFamily="34" charset="0"/>
              </a:rPr>
              <a:t> →</a:t>
            </a:r>
          </a:p>
        </p:txBody>
      </p:sp>
      <p:sp>
        <p:nvSpPr>
          <p:cNvPr id="7" name="Rectangle 6">
            <a:hlinkClick r:id="rId4" tooltip="Learn"/>
            <a:extLst>
              <a:ext uri="{FF2B5EF4-FFF2-40B4-BE49-F238E27FC236}">
                <a16:creationId xmlns:a16="http://schemas.microsoft.com/office/drawing/2014/main" id="{DDC69214-37E9-BC89-2325-2DA6C7EA035D}"/>
              </a:ext>
            </a:extLst>
          </p:cNvPr>
          <p:cNvSpPr/>
          <p:nvPr/>
        </p:nvSpPr>
        <p:spPr bwMode="auto">
          <a:xfrm>
            <a:off x="1645920" y="12824460"/>
            <a:ext cx="70866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8" name="Rectangle 7">
            <a:hlinkClick r:id="rId5" tooltip="Blog"/>
            <a:extLst>
              <a:ext uri="{FF2B5EF4-FFF2-40B4-BE49-F238E27FC236}">
                <a16:creationId xmlns:a16="http://schemas.microsoft.com/office/drawing/2014/main" id="{85D3B0A8-78CD-D198-BBA3-B14D4EFCC400}"/>
              </a:ext>
            </a:extLst>
          </p:cNvPr>
          <p:cNvSpPr/>
          <p:nvPr/>
        </p:nvSpPr>
        <p:spPr bwMode="auto">
          <a:xfrm>
            <a:off x="3133090" y="12824460"/>
            <a:ext cx="84455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9" name="Rectangle 8">
            <a:hlinkClick r:id="rId6" tooltip="Demo"/>
            <a:extLst>
              <a:ext uri="{FF2B5EF4-FFF2-40B4-BE49-F238E27FC236}">
                <a16:creationId xmlns:a16="http://schemas.microsoft.com/office/drawing/2014/main" id="{F993A5AD-31D0-9C06-DCA6-484FD5E3EC70}"/>
              </a:ext>
            </a:extLst>
          </p:cNvPr>
          <p:cNvSpPr/>
          <p:nvPr/>
        </p:nvSpPr>
        <p:spPr bwMode="auto">
          <a:xfrm>
            <a:off x="5166360" y="12824460"/>
            <a:ext cx="92964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 name="Title 9">
            <a:extLst>
              <a:ext uri="{FF2B5EF4-FFF2-40B4-BE49-F238E27FC236}">
                <a16:creationId xmlns:a16="http://schemas.microsoft.com/office/drawing/2014/main" id="{BED13377-B98A-62E4-D398-48AFDAEE601D}"/>
              </a:ext>
            </a:extLst>
          </p:cNvPr>
          <p:cNvSpPr>
            <a:spLocks noGrp="1"/>
          </p:cNvSpPr>
          <p:nvPr>
            <p:ph type="title"/>
          </p:nvPr>
        </p:nvSpPr>
        <p:spPr>
          <a:xfrm>
            <a:off x="574675" y="576072"/>
            <a:ext cx="5848985" cy="1525588"/>
          </a:xfrm>
        </p:spPr>
        <p:txBody>
          <a:bodyPr/>
          <a:lstStyle/>
          <a:p>
            <a:r>
              <a:rPr lang="ko-KR" altLang="en-US" dirty="0"/>
              <a:t>접근 가능하고 확장 가능한 </a:t>
            </a:r>
            <a:r>
              <a:rPr lang="en-US" dirty="0"/>
              <a:t>AI</a:t>
            </a:r>
            <a:br>
              <a:rPr lang="en-US" dirty="0"/>
            </a:br>
            <a:r>
              <a:rPr lang="en-US" sz="4400" dirty="0">
                <a:solidFill>
                  <a:schemeClr val="accent1"/>
                </a:solidFill>
              </a:rPr>
              <a:t>Watson Discovery</a:t>
            </a:r>
            <a:r>
              <a:rPr lang="ko-KR" altLang="en-US" sz="4400" dirty="0" err="1">
                <a:solidFill>
                  <a:schemeClr val="accent1"/>
                </a:solidFill>
              </a:rPr>
              <a:t>와의</a:t>
            </a:r>
            <a:r>
              <a:rPr lang="ko-KR" altLang="en-US" sz="4400" dirty="0">
                <a:solidFill>
                  <a:schemeClr val="accent1"/>
                </a:solidFill>
              </a:rPr>
              <a:t> 사전 구축된 통합</a:t>
            </a:r>
            <a:br>
              <a:rPr lang="en-US" dirty="0">
                <a:solidFill>
                  <a:schemeClr val="accent1"/>
                </a:solidFill>
              </a:rPr>
            </a:br>
            <a:endParaRPr lang="en-US" dirty="0">
              <a:solidFill>
                <a:schemeClr val="accent1"/>
              </a:solidFill>
            </a:endParaRPr>
          </a:p>
        </p:txBody>
      </p:sp>
      <p:sp>
        <p:nvSpPr>
          <p:cNvPr id="12" name="Text Placeholder 11">
            <a:extLst>
              <a:ext uri="{FF2B5EF4-FFF2-40B4-BE49-F238E27FC236}">
                <a16:creationId xmlns:a16="http://schemas.microsoft.com/office/drawing/2014/main" id="{C99DC7C0-1B03-3747-52F1-64056F31D877}"/>
              </a:ext>
            </a:extLst>
          </p:cNvPr>
          <p:cNvSpPr>
            <a:spLocks noGrp="1"/>
          </p:cNvSpPr>
          <p:nvPr>
            <p:ph type="body" sz="quarter" idx="12"/>
          </p:nvPr>
        </p:nvSpPr>
        <p:spPr>
          <a:xfrm>
            <a:off x="568325" y="3360420"/>
            <a:ext cx="4956175" cy="8572500"/>
          </a:xfrm>
        </p:spPr>
        <p:txBody>
          <a:bodyPr/>
          <a:lstStyle/>
          <a:p>
            <a:pPr marL="329184" lvl="1" indent="-329184"/>
            <a:r>
              <a:rPr lang="ko-KR" altLang="en-US" dirty="0"/>
              <a:t>조직 내의 기존 콘텐츠를 사용하여 </a:t>
            </a:r>
            <a:r>
              <a:rPr lang="ko-KR" altLang="en-US" dirty="0" err="1"/>
              <a:t>어시스턴트의</a:t>
            </a:r>
            <a:r>
              <a:rPr lang="ko-KR" altLang="en-US" dirty="0"/>
              <a:t> 적용 범위를 향상시킵니다</a:t>
            </a:r>
            <a:r>
              <a:rPr lang="en-US" altLang="ko-KR" dirty="0"/>
              <a:t>.</a:t>
            </a:r>
          </a:p>
          <a:p>
            <a:pPr marL="0" lvl="1" indent="0">
              <a:buNone/>
            </a:pPr>
            <a:endParaRPr lang="en-US" dirty="0"/>
          </a:p>
          <a:p>
            <a:pPr marL="658368" lvl="2" indent="-329184"/>
            <a:r>
              <a:rPr lang="en-US" dirty="0"/>
              <a:t>AI</a:t>
            </a:r>
            <a:r>
              <a:rPr lang="ko-KR" altLang="en-US" dirty="0"/>
              <a:t>가 복잡한 문서에서 관련 답변을 찾고 강조 표시하도록 합니다</a:t>
            </a:r>
            <a:r>
              <a:rPr lang="en-US" altLang="ko-KR" dirty="0"/>
              <a:t>.</a:t>
            </a:r>
          </a:p>
          <a:p>
            <a:pPr marL="329184" lvl="2" indent="0">
              <a:buNone/>
            </a:pPr>
            <a:endParaRPr lang="en-US" dirty="0"/>
          </a:p>
          <a:p>
            <a:pPr marL="658368" lvl="2" indent="-329184"/>
            <a:r>
              <a:rPr lang="ko-KR" altLang="en-US" dirty="0"/>
              <a:t>마케팅 페이지 및 </a:t>
            </a:r>
            <a:r>
              <a:rPr lang="en-US" altLang="ko-KR" dirty="0"/>
              <a:t>knowledge base</a:t>
            </a:r>
            <a:r>
              <a:rPr lang="ko-KR" altLang="en-US" dirty="0"/>
              <a:t> 문서와 같은 기존 콘텐츠에서 답변을 찾아냅니다</a:t>
            </a:r>
            <a:r>
              <a:rPr lang="en-US" altLang="ko-KR" dirty="0"/>
              <a:t>.</a:t>
            </a:r>
          </a:p>
          <a:p>
            <a:pPr marL="329184" lvl="2" indent="0">
              <a:buNone/>
            </a:pPr>
            <a:endParaRPr lang="en-US" dirty="0"/>
          </a:p>
          <a:p>
            <a:pPr marL="658368" lvl="2" indent="-329184"/>
            <a:r>
              <a:rPr lang="ko-KR" altLang="en-US" dirty="0"/>
              <a:t>미리 구축된 커넥터를 사용하여 기존 데이터 소스를 인덱싱 및 검색합니다</a:t>
            </a:r>
            <a:endParaRPr lang="en-US" dirty="0"/>
          </a:p>
        </p:txBody>
      </p:sp>
    </p:spTree>
    <p:extLst>
      <p:ext uri="{BB962C8B-B14F-4D97-AF65-F5344CB8AC3E}">
        <p14:creationId xmlns:p14="http://schemas.microsoft.com/office/powerpoint/2010/main" val="264592289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1B1E0A-6121-71B0-CBB1-DCE878D84410}"/>
              </a:ext>
            </a:extLst>
          </p:cNvPr>
          <p:cNvSpPr/>
          <p:nvPr/>
        </p:nvSpPr>
        <p:spPr bwMode="auto">
          <a:xfrm>
            <a:off x="1587" y="36357"/>
            <a:ext cx="12192000"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nvGrpSpPr>
          <p:cNvPr id="15" name="Group 14">
            <a:extLst>
              <a:ext uri="{FF2B5EF4-FFF2-40B4-BE49-F238E27FC236}">
                <a16:creationId xmlns:a16="http://schemas.microsoft.com/office/drawing/2014/main" id="{8D6BA695-3A16-FD97-B50F-BF722174789B}"/>
              </a:ext>
            </a:extLst>
          </p:cNvPr>
          <p:cNvGrpSpPr/>
          <p:nvPr/>
        </p:nvGrpSpPr>
        <p:grpSpPr>
          <a:xfrm>
            <a:off x="13142730" y="7287881"/>
            <a:ext cx="10515483" cy="2446074"/>
            <a:chOff x="1975610" y="2777106"/>
            <a:chExt cx="6975104" cy="1622524"/>
          </a:xfrm>
          <a:effectLst/>
        </p:grpSpPr>
        <p:pic>
          <p:nvPicPr>
            <p:cNvPr id="7" name="Picture 6">
              <a:extLst>
                <a:ext uri="{FF2B5EF4-FFF2-40B4-BE49-F238E27FC236}">
                  <a16:creationId xmlns:a16="http://schemas.microsoft.com/office/drawing/2014/main" id="{3D669CF2-B9F6-CEED-DA43-7823448CC9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6254" y="2777106"/>
              <a:ext cx="6825896" cy="937321"/>
            </a:xfrm>
            <a:prstGeom prst="rect">
              <a:avLst/>
            </a:prstGeom>
            <a:ln w="12700">
              <a:solidFill>
                <a:schemeClr val="tx1"/>
              </a:solidFill>
            </a:ln>
            <a:effectLst/>
          </p:spPr>
        </p:pic>
        <p:pic>
          <p:nvPicPr>
            <p:cNvPr id="8" name="Picture 7">
              <a:extLst>
                <a:ext uri="{FF2B5EF4-FFF2-40B4-BE49-F238E27FC236}">
                  <a16:creationId xmlns:a16="http://schemas.microsoft.com/office/drawing/2014/main" id="{40FC8151-8A13-7084-F965-D7B18F0A68F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975610" y="3975458"/>
              <a:ext cx="6975104" cy="424172"/>
            </a:xfrm>
            <a:prstGeom prst="rect">
              <a:avLst/>
            </a:prstGeom>
            <a:ln>
              <a:noFill/>
            </a:ln>
            <a:effectLst/>
          </p:spPr>
        </p:pic>
      </p:grpSp>
      <p:pic>
        <p:nvPicPr>
          <p:cNvPr id="9" name="Picture 8">
            <a:extLst>
              <a:ext uri="{FF2B5EF4-FFF2-40B4-BE49-F238E27FC236}">
                <a16:creationId xmlns:a16="http://schemas.microsoft.com/office/drawing/2014/main" id="{3F49EF95-F97B-557B-4787-C9728B03C8A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142730" y="3439002"/>
            <a:ext cx="10290540" cy="3455355"/>
          </a:xfrm>
          <a:prstGeom prst="rect">
            <a:avLst/>
          </a:prstGeom>
          <a:ln w="12700">
            <a:solidFill>
              <a:schemeClr val="tx1"/>
            </a:solidFill>
          </a:ln>
          <a:effectLst/>
        </p:spPr>
      </p:pic>
      <p:sp>
        <p:nvSpPr>
          <p:cNvPr id="4" name="Title 3">
            <a:extLst>
              <a:ext uri="{FF2B5EF4-FFF2-40B4-BE49-F238E27FC236}">
                <a16:creationId xmlns:a16="http://schemas.microsoft.com/office/drawing/2014/main" id="{0B042436-DAD0-5ADD-F973-CD280872F88E}"/>
              </a:ext>
            </a:extLst>
          </p:cNvPr>
          <p:cNvSpPr>
            <a:spLocks noGrp="1"/>
          </p:cNvSpPr>
          <p:nvPr>
            <p:ph type="title"/>
          </p:nvPr>
        </p:nvSpPr>
        <p:spPr>
          <a:xfrm>
            <a:off x="574675" y="576072"/>
            <a:ext cx="6831965" cy="1525588"/>
          </a:xfrm>
        </p:spPr>
        <p:txBody>
          <a:bodyPr/>
          <a:lstStyle/>
          <a:p>
            <a:r>
              <a:rPr lang="en-US" dirty="0"/>
              <a:t>Accessible and scalable AI</a:t>
            </a:r>
            <a:br>
              <a:rPr lang="en-US" dirty="0"/>
            </a:br>
            <a:r>
              <a:rPr lang="ko-KR" altLang="en-US" sz="4400" dirty="0">
                <a:solidFill>
                  <a:schemeClr val="accent1"/>
                </a:solidFill>
              </a:rPr>
              <a:t>범용 언어 모델</a:t>
            </a:r>
            <a:endParaRPr lang="en-US" dirty="0">
              <a:solidFill>
                <a:schemeClr val="accent1"/>
              </a:solidFill>
            </a:endParaRPr>
          </a:p>
        </p:txBody>
      </p:sp>
      <p:sp>
        <p:nvSpPr>
          <p:cNvPr id="6" name="Text Placeholder 5">
            <a:extLst>
              <a:ext uri="{FF2B5EF4-FFF2-40B4-BE49-F238E27FC236}">
                <a16:creationId xmlns:a16="http://schemas.microsoft.com/office/drawing/2014/main" id="{7E96AC15-5867-3423-504D-89D2C6CED81B}"/>
              </a:ext>
            </a:extLst>
          </p:cNvPr>
          <p:cNvSpPr>
            <a:spLocks noGrp="1"/>
          </p:cNvSpPr>
          <p:nvPr>
            <p:ph type="body" sz="quarter" idx="12"/>
          </p:nvPr>
        </p:nvSpPr>
        <p:spPr>
          <a:xfrm>
            <a:off x="568325" y="3360420"/>
            <a:ext cx="4956175" cy="8572500"/>
          </a:xfrm>
        </p:spPr>
        <p:txBody>
          <a:bodyPr/>
          <a:lstStyle/>
          <a:p>
            <a:pPr marL="329184" lvl="1" indent="-329184"/>
            <a:r>
              <a:rPr lang="en-US" dirty="0"/>
              <a:t>IBM</a:t>
            </a:r>
            <a:r>
              <a:rPr lang="ko-KR" altLang="en-US" dirty="0"/>
              <a:t>의 고유한 범용 언어 모델을 통해 고객은 리소스가 한정적인 언어를 엔드 유저에게 지원할 수 있습니다</a:t>
            </a:r>
            <a:r>
              <a:rPr lang="en-US" altLang="ko-KR" dirty="0"/>
              <a:t>.</a:t>
            </a:r>
          </a:p>
          <a:p>
            <a:pPr marL="329184" lvl="1" indent="-329184"/>
            <a:endParaRPr lang="en-US" dirty="0"/>
          </a:p>
          <a:p>
            <a:pPr marL="329184" lvl="1" indent="-329184"/>
            <a:r>
              <a:rPr lang="ko-KR" altLang="en-US" dirty="0"/>
              <a:t>최소한의 학습 예제만을 필요로 하면서 모든 언어로 더 정확하게 학습할 수 있습니다</a:t>
            </a:r>
            <a:r>
              <a:rPr lang="en-US" altLang="ko-KR" dirty="0"/>
              <a:t>.</a:t>
            </a:r>
            <a:endParaRPr lang="en-US" dirty="0"/>
          </a:p>
        </p:txBody>
      </p:sp>
      <p:sp>
        <p:nvSpPr>
          <p:cNvPr id="13" name="TextBox 12">
            <a:extLst>
              <a:ext uri="{FF2B5EF4-FFF2-40B4-BE49-F238E27FC236}">
                <a16:creationId xmlns:a16="http://schemas.microsoft.com/office/drawing/2014/main" id="{7DA52013-44A1-5157-5468-EA19311A9E43}"/>
              </a:ext>
            </a:extLst>
          </p:cNvPr>
          <p:cNvSpPr txBox="1"/>
          <p:nvPr/>
        </p:nvSpPr>
        <p:spPr>
          <a:xfrm>
            <a:off x="321627" y="12474295"/>
            <a:ext cx="7313061" cy="1066895"/>
          </a:xfrm>
          <a:prstGeom prst="rect">
            <a:avLst/>
          </a:prstGeom>
          <a:noFill/>
        </p:spPr>
        <p:txBody>
          <a:bodyPr wrap="square" lIns="243840" tIns="243840" rIns="243840" bIns="243840" rtlCol="0">
            <a:spAutoFit/>
          </a:bodyPr>
          <a:lstStyle/>
          <a:p>
            <a:pPr>
              <a:spcBef>
                <a:spcPts val="2933"/>
              </a:spcBef>
            </a:pP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6"/>
              </a:rPr>
              <a:t>Blog</a:t>
            </a:r>
            <a:r>
              <a:rPr lang="en-US" sz="3600" dirty="0">
                <a:solidFill>
                  <a:schemeClr val="accent1"/>
                </a:solidFill>
                <a:latin typeface="IBM Plex Sans Light" panose="020B0403050203000203" pitchFamily="34" charset="0"/>
                <a:ea typeface="IBM Plex Sans" charset="0"/>
                <a:cs typeface="IBM Plex Sans Light" panose="020B0403050203000203" pitchFamily="34" charset="0"/>
              </a:rPr>
              <a:t> →</a:t>
            </a:r>
            <a:endParaRPr lang="en-US" dirty="0">
              <a:solidFill>
                <a:schemeClr val="accent1"/>
              </a:solidFill>
              <a:latin typeface="IBM Plex Sans Light" panose="020B0403050203000203" pitchFamily="34" charset="0"/>
              <a:ea typeface="IBM Plex Sans" charset="0"/>
              <a:cs typeface="IBM Plex Sans Light" panose="020B0403050203000203" pitchFamily="34" charset="0"/>
            </a:endParaRPr>
          </a:p>
        </p:txBody>
      </p:sp>
      <p:sp>
        <p:nvSpPr>
          <p:cNvPr id="16" name="Rectangle 15">
            <a:hlinkClick r:id="rId6" tooltip="Blog"/>
            <a:extLst>
              <a:ext uri="{FF2B5EF4-FFF2-40B4-BE49-F238E27FC236}">
                <a16:creationId xmlns:a16="http://schemas.microsoft.com/office/drawing/2014/main" id="{ADC647F0-E9E6-7032-E245-0E1ABEB72473}"/>
              </a:ext>
            </a:extLst>
          </p:cNvPr>
          <p:cNvSpPr/>
          <p:nvPr/>
        </p:nvSpPr>
        <p:spPr bwMode="auto">
          <a:xfrm>
            <a:off x="1350010" y="12824460"/>
            <a:ext cx="84455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25084837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33">
            <a:extLst>
              <a:ext uri="{FF2B5EF4-FFF2-40B4-BE49-F238E27FC236}">
                <a16:creationId xmlns:a16="http://schemas.microsoft.com/office/drawing/2014/main" id="{109132B2-3276-0DBE-F915-01E16324D936}"/>
              </a:ext>
            </a:extLst>
          </p:cNvPr>
          <p:cNvSpPr/>
          <p:nvPr/>
        </p:nvSpPr>
        <p:spPr>
          <a:xfrm>
            <a:off x="3622846" y="4543116"/>
            <a:ext cx="12633589" cy="2831544"/>
          </a:xfrm>
          <a:prstGeom prst="rect">
            <a:avLst/>
          </a:prstGeom>
          <a:solidFill>
            <a:srgbClr val="E9F5FE"/>
          </a:solidFill>
          <a:ln w="25400">
            <a:solidFill>
              <a:srgbClr val="0F62FE"/>
            </a:solidFill>
          </a:ln>
        </p:spPr>
        <p:txBody>
          <a:bodyPr tIns="91440" bIns="91440" anchor="ctr"/>
          <a:lstStyle/>
          <a:p>
            <a:pPr defTabSz="2438369">
              <a:defRPr sz="1600">
                <a:solidFill>
                  <a:srgbClr val="FFFFFF"/>
                </a:solidFill>
                <a:latin typeface="Arial"/>
                <a:ea typeface="Arial"/>
                <a:cs typeface="Arial"/>
                <a:sym typeface="Arial"/>
              </a:defRPr>
            </a:pPr>
            <a:endParaRPr sz="2800" dirty="0">
              <a:latin typeface="IBM Plex Sans Light" panose="020B0403050203000203" pitchFamily="34" charset="0"/>
            </a:endParaRPr>
          </a:p>
        </p:txBody>
      </p:sp>
      <p:sp>
        <p:nvSpPr>
          <p:cNvPr id="17" name="TextBox 176">
            <a:extLst>
              <a:ext uri="{FF2B5EF4-FFF2-40B4-BE49-F238E27FC236}">
                <a16:creationId xmlns:a16="http://schemas.microsoft.com/office/drawing/2014/main" id="{3E863F62-144E-1547-BA1A-59F1E3628782}"/>
              </a:ext>
            </a:extLst>
          </p:cNvPr>
          <p:cNvSpPr txBox="1"/>
          <p:nvPr/>
        </p:nvSpPr>
        <p:spPr>
          <a:xfrm>
            <a:off x="3741081" y="4543115"/>
            <a:ext cx="3011045" cy="1107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121920" rIns="45720" bIns="121920" anchor="t">
            <a:spAutoFit/>
          </a:bodyPr>
          <a:lstStyle>
            <a:lvl1pPr algn="l" defTabSz="2438337">
              <a:defRPr sz="2800">
                <a:latin typeface="IBM Plex Sans Light"/>
                <a:ea typeface="IBM Plex Sans Light"/>
                <a:cs typeface="IBM Plex Sans Light"/>
                <a:sym typeface="IBM Plex Sans Light"/>
              </a:defRPr>
            </a:lvl1pPr>
          </a:lstStyle>
          <a:p>
            <a:r>
              <a:rPr lang="en-US" dirty="0"/>
              <a:t>watsonx Assistant </a:t>
            </a:r>
            <a:endParaRPr dirty="0"/>
          </a:p>
        </p:txBody>
      </p:sp>
      <p:sp>
        <p:nvSpPr>
          <p:cNvPr id="7" name="Slide Number Placeholder 6">
            <a:extLst>
              <a:ext uri="{FF2B5EF4-FFF2-40B4-BE49-F238E27FC236}">
                <a16:creationId xmlns:a16="http://schemas.microsoft.com/office/drawing/2014/main" id="{7CC94DD1-FA35-EE60-6C37-17542070846E}"/>
              </a:ext>
            </a:extLst>
          </p:cNvPr>
          <p:cNvSpPr>
            <a:spLocks noGrp="1"/>
          </p:cNvSpPr>
          <p:nvPr>
            <p:ph type="sldNum" sz="quarter" idx="2"/>
          </p:nvPr>
        </p:nvSpPr>
        <p:spPr>
          <a:xfrm>
            <a:off x="32943362" y="35210995"/>
            <a:ext cx="163506" cy="328231"/>
          </a:xfrm>
          <a:prstGeom prst="rect">
            <a:avLst/>
          </a:prstGeom>
        </p:spPr>
        <p:txBody>
          <a:bodyPr vert="horz" wrap="none" lIns="0" tIns="0" rIns="0" bIns="0" rtlCol="0" anchor="ctr">
            <a:spAutoFit/>
          </a:bodyPr>
          <a:lstStyle>
            <a:defPPr>
              <a:defRPr lang="en-US"/>
            </a:defPPr>
            <a:lvl1pPr marL="0" algn="r" defTabSz="914411" rtl="0" eaLnBrk="1" latinLnBrk="0" hangingPunct="1">
              <a:defRPr sz="2133" b="0" i="0" kern="1200">
                <a:solidFill>
                  <a:schemeClr val="tx1"/>
                </a:solidFill>
                <a:latin typeface="IBM Plex Sans" panose="020B0503050203000203" pitchFamily="34" charset="0"/>
                <a:ea typeface="+mn-ea"/>
                <a:cs typeface="+mn-cs"/>
              </a:defRPr>
            </a:lvl1pPr>
            <a:lvl2pPr marL="914411" algn="l" defTabSz="914411" rtl="0" eaLnBrk="1" latinLnBrk="0" hangingPunct="1">
              <a:defRPr sz="3600" kern="1200">
                <a:solidFill>
                  <a:schemeClr val="tx1"/>
                </a:solidFill>
                <a:latin typeface="+mn-lt"/>
                <a:ea typeface="+mn-ea"/>
                <a:cs typeface="+mn-cs"/>
              </a:defRPr>
            </a:lvl2pPr>
            <a:lvl3pPr marL="1828823" algn="l" defTabSz="914411" rtl="0" eaLnBrk="1" latinLnBrk="0" hangingPunct="1">
              <a:defRPr sz="3600" kern="1200">
                <a:solidFill>
                  <a:schemeClr val="tx1"/>
                </a:solidFill>
                <a:latin typeface="+mn-lt"/>
                <a:ea typeface="+mn-ea"/>
                <a:cs typeface="+mn-cs"/>
              </a:defRPr>
            </a:lvl3pPr>
            <a:lvl4pPr marL="2743234" algn="l" defTabSz="914411" rtl="0" eaLnBrk="1" latinLnBrk="0" hangingPunct="1">
              <a:defRPr sz="3600" kern="1200">
                <a:solidFill>
                  <a:schemeClr val="tx1"/>
                </a:solidFill>
                <a:latin typeface="+mn-lt"/>
                <a:ea typeface="+mn-ea"/>
                <a:cs typeface="+mn-cs"/>
              </a:defRPr>
            </a:lvl4pPr>
            <a:lvl5pPr marL="3657646" algn="l" defTabSz="914411" rtl="0" eaLnBrk="1" latinLnBrk="0" hangingPunct="1">
              <a:defRPr sz="3600" kern="1200">
                <a:solidFill>
                  <a:schemeClr val="tx1"/>
                </a:solidFill>
                <a:latin typeface="+mn-lt"/>
                <a:ea typeface="+mn-ea"/>
                <a:cs typeface="+mn-cs"/>
              </a:defRPr>
            </a:lvl5pPr>
            <a:lvl6pPr marL="4572057" algn="l" defTabSz="914411" rtl="0" eaLnBrk="1" latinLnBrk="0" hangingPunct="1">
              <a:defRPr sz="3600" kern="1200">
                <a:solidFill>
                  <a:schemeClr val="tx1"/>
                </a:solidFill>
                <a:latin typeface="+mn-lt"/>
                <a:ea typeface="+mn-ea"/>
                <a:cs typeface="+mn-cs"/>
              </a:defRPr>
            </a:lvl6pPr>
            <a:lvl7pPr marL="5486469" algn="l" defTabSz="914411" rtl="0" eaLnBrk="1" latinLnBrk="0" hangingPunct="1">
              <a:defRPr sz="3600" kern="1200">
                <a:solidFill>
                  <a:schemeClr val="tx1"/>
                </a:solidFill>
                <a:latin typeface="+mn-lt"/>
                <a:ea typeface="+mn-ea"/>
                <a:cs typeface="+mn-cs"/>
              </a:defRPr>
            </a:lvl7pPr>
            <a:lvl8pPr marL="6400880" algn="l" defTabSz="914411" rtl="0" eaLnBrk="1" latinLnBrk="0" hangingPunct="1">
              <a:defRPr sz="3600" kern="1200">
                <a:solidFill>
                  <a:schemeClr val="tx1"/>
                </a:solidFill>
                <a:latin typeface="+mn-lt"/>
                <a:ea typeface="+mn-ea"/>
                <a:cs typeface="+mn-cs"/>
              </a:defRPr>
            </a:lvl8pPr>
            <a:lvl9pPr marL="7315291" algn="l" defTabSz="914411" rtl="0" eaLnBrk="1" latinLnBrk="0" hangingPunct="1">
              <a:defRPr sz="3600" kern="1200">
                <a:solidFill>
                  <a:schemeClr val="tx1"/>
                </a:solidFill>
                <a:latin typeface="+mn-lt"/>
                <a:ea typeface="+mn-ea"/>
                <a:cs typeface="+mn-cs"/>
              </a:defRPr>
            </a:lvl9pPr>
          </a:lstStyle>
          <a:p>
            <a:pPr defTabSz="1219541"/>
            <a:fld id="{F6F589C5-4DE8-5042-A5F2-B849A7A6E28C}" type="slidenum">
              <a:rPr lang="en-US" smtClean="0"/>
              <a:pPr defTabSz="1219541"/>
              <a:t>24</a:t>
            </a:fld>
            <a:endParaRPr lang="en-US" dirty="0">
              <a:solidFill>
                <a:srgbClr val="000000"/>
              </a:solidFill>
              <a:sym typeface="Helvetica Neue"/>
            </a:endParaRPr>
          </a:p>
        </p:txBody>
      </p:sp>
      <p:sp>
        <p:nvSpPr>
          <p:cNvPr id="4" name="TextBox 3">
            <a:extLst>
              <a:ext uri="{FF2B5EF4-FFF2-40B4-BE49-F238E27FC236}">
                <a16:creationId xmlns:a16="http://schemas.microsoft.com/office/drawing/2014/main" id="{BEB27B23-E9A7-72CE-0D6D-EE0D6E12F15D}"/>
              </a:ext>
            </a:extLst>
          </p:cNvPr>
          <p:cNvSpPr txBox="1"/>
          <p:nvPr/>
        </p:nvSpPr>
        <p:spPr>
          <a:xfrm>
            <a:off x="676225" y="633611"/>
            <a:ext cx="21101413" cy="2098010"/>
          </a:xfrm>
          <a:prstGeom prst="rect">
            <a:avLst/>
          </a:prstGeom>
          <a:noFill/>
        </p:spPr>
        <p:txBody>
          <a:bodyPr wrap="square" lIns="162560" tIns="162560" rIns="162560" bIns="162560" rtlCol="0" anchor="t">
            <a:spAutoFit/>
          </a:bodyPr>
          <a:lstStyle/>
          <a:p>
            <a:pPr defTabSz="1219573">
              <a:spcBef>
                <a:spcPts val="891"/>
              </a:spcBef>
            </a:pPr>
            <a:r>
              <a:rPr lang="ko-KR" altLang="en-US" sz="4400" dirty="0">
                <a:solidFill>
                  <a:schemeClr val="accent1"/>
                </a:solidFill>
                <a:ea typeface="IBM Plex Sans" charset="0"/>
                <a:cs typeface="IBM Plex Sans" charset="0"/>
              </a:rPr>
              <a:t>여러 언어에서 어시스턴트 구축 및 관리</a:t>
            </a:r>
            <a:endParaRPr lang="en-US" altLang="ko-KR" sz="4400" dirty="0">
              <a:solidFill>
                <a:schemeClr val="accent1"/>
              </a:solidFill>
              <a:ea typeface="IBM Plex Sans" charset="0"/>
              <a:cs typeface="IBM Plex Sans" charset="0"/>
            </a:endParaRPr>
          </a:p>
          <a:p>
            <a:pPr defTabSz="1219573">
              <a:spcBef>
                <a:spcPts val="891"/>
              </a:spcBef>
            </a:pPr>
            <a:r>
              <a:rPr lang="ko-KR" altLang="en-US" sz="2800" dirty="0">
                <a:solidFill>
                  <a:srgbClr val="000000"/>
                </a:solidFill>
                <a:ea typeface="IBM Plex Sans" charset="0"/>
                <a:cs typeface="IBM Plex Sans" charset="0"/>
              </a:rPr>
              <a:t>클라이언트는 비동기 번역과 런타임</a:t>
            </a:r>
            <a:r>
              <a:rPr lang="en-US" altLang="ko-KR" sz="2800" dirty="0">
                <a:solidFill>
                  <a:srgbClr val="000000"/>
                </a:solidFill>
                <a:ea typeface="IBM Plex Sans" charset="0"/>
                <a:cs typeface="IBM Plex Sans" charset="0"/>
              </a:rPr>
              <a:t>(</a:t>
            </a:r>
            <a:r>
              <a:rPr lang="ko-KR" altLang="en-US" sz="2800" dirty="0">
                <a:solidFill>
                  <a:srgbClr val="000000"/>
                </a:solidFill>
                <a:ea typeface="IBM Plex Sans" charset="0"/>
                <a:cs typeface="IBM Plex Sans" charset="0"/>
              </a:rPr>
              <a:t>실시간</a:t>
            </a:r>
            <a:r>
              <a:rPr lang="en-US" altLang="ko-KR" sz="2800" dirty="0">
                <a:solidFill>
                  <a:srgbClr val="000000"/>
                </a:solidFill>
                <a:ea typeface="IBM Plex Sans" charset="0"/>
                <a:cs typeface="IBM Plex Sans" charset="0"/>
              </a:rPr>
              <a:t>)</a:t>
            </a:r>
            <a:r>
              <a:rPr lang="ko-KR" altLang="en-US" sz="2800" dirty="0">
                <a:solidFill>
                  <a:srgbClr val="000000"/>
                </a:solidFill>
                <a:ea typeface="IBM Plex Sans" charset="0"/>
                <a:cs typeface="IBM Plex Sans" charset="0"/>
              </a:rPr>
              <a:t> 번역 중에서 선택할 수 있으며</a:t>
            </a:r>
            <a:r>
              <a:rPr lang="en-US" altLang="ko-KR" sz="2800" dirty="0">
                <a:solidFill>
                  <a:srgbClr val="000000"/>
                </a:solidFill>
                <a:ea typeface="IBM Plex Sans" charset="0"/>
                <a:cs typeface="IBM Plex Sans" charset="0"/>
              </a:rPr>
              <a:t>
</a:t>
            </a:r>
            <a:r>
              <a:rPr lang="ko-KR" altLang="en-US" sz="2800" dirty="0">
                <a:solidFill>
                  <a:srgbClr val="000000"/>
                </a:solidFill>
                <a:ea typeface="IBM Plex Sans" charset="0"/>
                <a:cs typeface="IBM Plex Sans" charset="0"/>
              </a:rPr>
              <a:t>수동</a:t>
            </a:r>
            <a:r>
              <a:rPr lang="en-US" altLang="ko-KR" sz="2800" dirty="0">
                <a:solidFill>
                  <a:srgbClr val="000000"/>
                </a:solidFill>
                <a:ea typeface="IBM Plex Sans" charset="0"/>
                <a:cs typeface="IBM Plex Sans" charset="0"/>
              </a:rPr>
              <a:t>, </a:t>
            </a:r>
            <a:r>
              <a:rPr lang="en-US" sz="2800" dirty="0">
                <a:solidFill>
                  <a:srgbClr val="000000"/>
                </a:solidFill>
                <a:ea typeface="IBM Plex Sans" charset="0"/>
                <a:cs typeface="IBM Plex Sans" charset="0"/>
              </a:rPr>
              <a:t>LLM </a:t>
            </a:r>
            <a:r>
              <a:rPr lang="ko-KR" altLang="en-US" sz="2800" dirty="0">
                <a:solidFill>
                  <a:srgbClr val="000000"/>
                </a:solidFill>
                <a:ea typeface="IBM Plex Sans" charset="0"/>
                <a:cs typeface="IBM Plex Sans" charset="0"/>
              </a:rPr>
              <a:t>기반 또는 기계 번역 중 </a:t>
            </a:r>
            <a:r>
              <a:rPr lang="en-US" altLang="ko-KR" sz="2800" dirty="0">
                <a:solidFill>
                  <a:srgbClr val="000000"/>
                </a:solidFill>
                <a:ea typeface="IBM Plex Sans" charset="0"/>
                <a:cs typeface="IBM Plex Sans" charset="0"/>
              </a:rPr>
              <a:t>use case</a:t>
            </a:r>
            <a:r>
              <a:rPr lang="ko-KR" altLang="en-US" sz="2800" dirty="0">
                <a:solidFill>
                  <a:srgbClr val="000000"/>
                </a:solidFill>
                <a:ea typeface="IBM Plex Sans" charset="0"/>
                <a:cs typeface="IBM Plex Sans" charset="0"/>
              </a:rPr>
              <a:t>에 가장 적합한 방법을 선택할 수 잇습니다</a:t>
            </a:r>
            <a:r>
              <a:rPr lang="en-US" altLang="ko-KR" sz="2800" dirty="0">
                <a:solidFill>
                  <a:srgbClr val="000000"/>
                </a:solidFill>
                <a:ea typeface="IBM Plex Sans" charset="0"/>
                <a:cs typeface="IBM Plex Sans" charset="0"/>
              </a:rPr>
              <a:t>.</a:t>
            </a:r>
            <a:endParaRPr lang="en-US" sz="2800" dirty="0">
              <a:solidFill>
                <a:srgbClr val="000000"/>
              </a:solidFill>
              <a:latin typeface="IBM Plex Sans Light"/>
              <a:ea typeface="IBM Plex Sans" charset="0"/>
              <a:cs typeface="IBM Plex Sans" charset="0"/>
            </a:endParaRPr>
          </a:p>
        </p:txBody>
      </p:sp>
      <p:grpSp>
        <p:nvGrpSpPr>
          <p:cNvPr id="66" name="Group 65">
            <a:extLst>
              <a:ext uri="{FF2B5EF4-FFF2-40B4-BE49-F238E27FC236}">
                <a16:creationId xmlns:a16="http://schemas.microsoft.com/office/drawing/2014/main" id="{A11660FA-AEBC-B8BF-E995-DA5E45D08214}"/>
              </a:ext>
            </a:extLst>
          </p:cNvPr>
          <p:cNvGrpSpPr/>
          <p:nvPr/>
        </p:nvGrpSpPr>
        <p:grpSpPr>
          <a:xfrm>
            <a:off x="6586327" y="4449487"/>
            <a:ext cx="3647153" cy="3018803"/>
            <a:chOff x="2592691" y="1719286"/>
            <a:chExt cx="1367682" cy="1132051"/>
          </a:xfrm>
        </p:grpSpPr>
        <p:pic>
          <p:nvPicPr>
            <p:cNvPr id="5" name="Graphic 4" descr="Chat with solid fill">
              <a:extLst>
                <a:ext uri="{FF2B5EF4-FFF2-40B4-BE49-F238E27FC236}">
                  <a16:creationId xmlns:a16="http://schemas.microsoft.com/office/drawing/2014/main" id="{8FD5F2CC-15B9-E68F-2C44-03EC991198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17517" y="2106851"/>
              <a:ext cx="744486" cy="744486"/>
            </a:xfrm>
            <a:prstGeom prst="rect">
              <a:avLst/>
            </a:prstGeom>
          </p:spPr>
        </p:pic>
        <p:sp>
          <p:nvSpPr>
            <p:cNvPr id="6" name="TextBox 5">
              <a:extLst>
                <a:ext uri="{FF2B5EF4-FFF2-40B4-BE49-F238E27FC236}">
                  <a16:creationId xmlns:a16="http://schemas.microsoft.com/office/drawing/2014/main" id="{BF8ABE25-96B7-5628-75D3-2B389A745389}"/>
                </a:ext>
              </a:extLst>
            </p:cNvPr>
            <p:cNvSpPr txBox="1"/>
            <p:nvPr/>
          </p:nvSpPr>
          <p:spPr>
            <a:xfrm>
              <a:off x="2592691" y="1719286"/>
              <a:ext cx="1367682" cy="507831"/>
            </a:xfrm>
            <a:prstGeom prst="rect">
              <a:avLst/>
            </a:prstGeom>
            <a:noFill/>
          </p:spPr>
          <p:txBody>
            <a:bodyPr wrap="none" lIns="243840" tIns="243840" rIns="243840" bIns="243840" rtlCol="0">
              <a:spAutoFit/>
            </a:bodyPr>
            <a:lstStyle/>
            <a:p>
              <a:pPr algn="ctr"/>
              <a:r>
                <a:rPr lang="ko-KR" altLang="en-US" sz="2800" dirty="0">
                  <a:ea typeface="IBM Plex Sans" charset="0"/>
                  <a:cs typeface="IBM Plex Sans" charset="0"/>
                </a:rPr>
                <a:t>가상 어시스턴트</a:t>
              </a:r>
              <a:r>
                <a:rPr lang="en-US" sz="2800" dirty="0">
                  <a:ea typeface="IBM Plex Sans" charset="0"/>
                  <a:cs typeface="IBM Plex Sans" charset="0"/>
                </a:rPr>
                <a:t> #1</a:t>
              </a:r>
            </a:p>
            <a:p>
              <a:pPr algn="ctr"/>
              <a:r>
                <a:rPr lang="en-US" sz="2800" dirty="0">
                  <a:ea typeface="IBM Plex Sans" charset="0"/>
                  <a:cs typeface="IBM Plex Sans" charset="0"/>
                </a:rPr>
                <a:t>Primary language</a:t>
              </a:r>
            </a:p>
          </p:txBody>
        </p:sp>
      </p:grpSp>
      <p:grpSp>
        <p:nvGrpSpPr>
          <p:cNvPr id="65" name="Group 64">
            <a:extLst>
              <a:ext uri="{FF2B5EF4-FFF2-40B4-BE49-F238E27FC236}">
                <a16:creationId xmlns:a16="http://schemas.microsoft.com/office/drawing/2014/main" id="{AB135DE1-F360-2FC3-ACAA-9B6286913FF8}"/>
              </a:ext>
            </a:extLst>
          </p:cNvPr>
          <p:cNvGrpSpPr/>
          <p:nvPr/>
        </p:nvGrpSpPr>
        <p:grpSpPr>
          <a:xfrm>
            <a:off x="11419656" y="4449487"/>
            <a:ext cx="3700053" cy="3018803"/>
            <a:chOff x="4611308" y="1699425"/>
            <a:chExt cx="1387520" cy="1132051"/>
          </a:xfrm>
        </p:grpSpPr>
        <p:pic>
          <p:nvPicPr>
            <p:cNvPr id="10" name="Graphic 9" descr="Chat with solid fill">
              <a:extLst>
                <a:ext uri="{FF2B5EF4-FFF2-40B4-BE49-F238E27FC236}">
                  <a16:creationId xmlns:a16="http://schemas.microsoft.com/office/drawing/2014/main" id="{892A4788-5FEF-B6F2-CFFB-38BF2AE2F1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46055" y="2086990"/>
              <a:ext cx="744486" cy="744486"/>
            </a:xfrm>
            <a:prstGeom prst="rect">
              <a:avLst/>
            </a:prstGeom>
          </p:spPr>
        </p:pic>
        <p:sp>
          <p:nvSpPr>
            <p:cNvPr id="11" name="TextBox 10">
              <a:extLst>
                <a:ext uri="{FF2B5EF4-FFF2-40B4-BE49-F238E27FC236}">
                  <a16:creationId xmlns:a16="http://schemas.microsoft.com/office/drawing/2014/main" id="{8E5A7639-6CAE-2965-624D-817E2F54EDF8}"/>
                </a:ext>
              </a:extLst>
            </p:cNvPr>
            <p:cNvSpPr txBox="1"/>
            <p:nvPr/>
          </p:nvSpPr>
          <p:spPr>
            <a:xfrm>
              <a:off x="4611308" y="1699425"/>
              <a:ext cx="1387520" cy="507831"/>
            </a:xfrm>
            <a:prstGeom prst="rect">
              <a:avLst/>
            </a:prstGeom>
            <a:noFill/>
          </p:spPr>
          <p:txBody>
            <a:bodyPr wrap="none" lIns="243840" tIns="243840" rIns="243840" bIns="243840" rtlCol="0">
              <a:spAutoFit/>
            </a:bodyPr>
            <a:lstStyle/>
            <a:p>
              <a:pPr algn="ctr"/>
              <a:r>
                <a:rPr lang="ko-KR" altLang="en-US" sz="2800" dirty="0">
                  <a:ea typeface="IBM Plex Sans" charset="0"/>
                  <a:cs typeface="IBM Plex Sans" charset="0"/>
                </a:rPr>
                <a:t>가상 어시스턴트</a:t>
              </a:r>
              <a:r>
                <a:rPr lang="en-US" sz="2800" dirty="0">
                  <a:ea typeface="IBM Plex Sans" charset="0"/>
                  <a:cs typeface="IBM Plex Sans" charset="0"/>
                </a:rPr>
                <a:t> #2</a:t>
              </a:r>
            </a:p>
            <a:p>
              <a:pPr algn="ctr"/>
              <a:r>
                <a:rPr lang="en-US" sz="2800" dirty="0">
                  <a:ea typeface="IBM Plex Sans" charset="0"/>
                  <a:cs typeface="IBM Plex Sans" charset="0"/>
                </a:rPr>
                <a:t>Secondary language</a:t>
              </a:r>
            </a:p>
          </p:txBody>
        </p:sp>
      </p:grpSp>
      <p:grpSp>
        <p:nvGrpSpPr>
          <p:cNvPr id="22" name="Group 21">
            <a:extLst>
              <a:ext uri="{FF2B5EF4-FFF2-40B4-BE49-F238E27FC236}">
                <a16:creationId xmlns:a16="http://schemas.microsoft.com/office/drawing/2014/main" id="{E5C58E0F-129C-7D5D-164B-2257FEFD4081}"/>
              </a:ext>
            </a:extLst>
          </p:cNvPr>
          <p:cNvGrpSpPr/>
          <p:nvPr/>
        </p:nvGrpSpPr>
        <p:grpSpPr>
          <a:xfrm>
            <a:off x="11482630" y="11819209"/>
            <a:ext cx="6231008" cy="1224771"/>
            <a:chOff x="662940" y="3236411"/>
            <a:chExt cx="2336628" cy="459289"/>
          </a:xfrm>
        </p:grpSpPr>
        <p:sp>
          <p:nvSpPr>
            <p:cNvPr id="20" name="Rectangle 33">
              <a:extLst>
                <a:ext uri="{FF2B5EF4-FFF2-40B4-BE49-F238E27FC236}">
                  <a16:creationId xmlns:a16="http://schemas.microsoft.com/office/drawing/2014/main" id="{1701AF3D-C38F-4BD5-3AB8-FF1DC948EF3D}"/>
                </a:ext>
              </a:extLst>
            </p:cNvPr>
            <p:cNvSpPr/>
            <p:nvPr/>
          </p:nvSpPr>
          <p:spPr>
            <a:xfrm>
              <a:off x="662940" y="3236411"/>
              <a:ext cx="1790177" cy="459289"/>
            </a:xfrm>
            <a:prstGeom prst="rect">
              <a:avLst/>
            </a:prstGeom>
            <a:solidFill>
              <a:srgbClr val="E9F5FE"/>
            </a:solidFill>
            <a:ln w="25400">
              <a:solidFill>
                <a:srgbClr val="0F62FE"/>
              </a:solidFill>
            </a:ln>
          </p:spPr>
          <p:txBody>
            <a:bodyPr tIns="91440" bIns="91440" anchor="ctr"/>
            <a:lstStyle/>
            <a:p>
              <a:pPr defTabSz="2438369">
                <a:defRPr sz="1600">
                  <a:solidFill>
                    <a:srgbClr val="FFFFFF"/>
                  </a:solidFill>
                  <a:latin typeface="Arial"/>
                  <a:ea typeface="Arial"/>
                  <a:cs typeface="Arial"/>
                  <a:sym typeface="Arial"/>
                </a:defRPr>
              </a:pPr>
              <a:endParaRPr sz="2800" dirty="0">
                <a:latin typeface="IBM Plex Sans Light" panose="020B0403050203000203" pitchFamily="34" charset="0"/>
              </a:endParaRPr>
            </a:p>
          </p:txBody>
        </p:sp>
        <p:sp>
          <p:nvSpPr>
            <p:cNvPr id="21" name="TextBox 176">
              <a:extLst>
                <a:ext uri="{FF2B5EF4-FFF2-40B4-BE49-F238E27FC236}">
                  <a16:creationId xmlns:a16="http://schemas.microsoft.com/office/drawing/2014/main" id="{A87E6E9F-8F53-BDDF-F0ED-DE980E6AF3A0}"/>
                </a:ext>
              </a:extLst>
            </p:cNvPr>
            <p:cNvSpPr txBox="1"/>
            <p:nvPr/>
          </p:nvSpPr>
          <p:spPr>
            <a:xfrm>
              <a:off x="707277" y="3287295"/>
              <a:ext cx="2292291" cy="196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lvl1pPr algn="l" defTabSz="2438337">
                <a:defRPr sz="2800">
                  <a:latin typeface="IBM Plex Sans Light"/>
                  <a:ea typeface="IBM Plex Sans Light"/>
                  <a:cs typeface="IBM Plex Sans Light"/>
                  <a:sym typeface="IBM Plex Sans Light"/>
                </a:defRPr>
              </a:lvl1pPr>
            </a:lstStyle>
            <a:p>
              <a:r>
                <a:rPr lang="ko-KR" altLang="en-US" dirty="0" err="1"/>
                <a:t>써드</a:t>
              </a:r>
              <a:r>
                <a:rPr lang="ko-KR" altLang="en-US" dirty="0"/>
                <a:t> 파티 번역 서비스</a:t>
              </a:r>
              <a:endParaRPr dirty="0"/>
            </a:p>
          </p:txBody>
        </p:sp>
      </p:grpSp>
      <p:grpSp>
        <p:nvGrpSpPr>
          <p:cNvPr id="54" name="Group 53">
            <a:extLst>
              <a:ext uri="{FF2B5EF4-FFF2-40B4-BE49-F238E27FC236}">
                <a16:creationId xmlns:a16="http://schemas.microsoft.com/office/drawing/2014/main" id="{B1A3B466-BDB0-0A5D-F821-E654636641DD}"/>
              </a:ext>
            </a:extLst>
          </p:cNvPr>
          <p:cNvGrpSpPr/>
          <p:nvPr/>
        </p:nvGrpSpPr>
        <p:grpSpPr>
          <a:xfrm>
            <a:off x="11448414" y="8889977"/>
            <a:ext cx="4773792" cy="1224771"/>
            <a:chOff x="1518395" y="4851968"/>
            <a:chExt cx="1790172" cy="459289"/>
          </a:xfrm>
        </p:grpSpPr>
        <p:sp>
          <p:nvSpPr>
            <p:cNvPr id="31" name="Rectangle 33">
              <a:extLst>
                <a:ext uri="{FF2B5EF4-FFF2-40B4-BE49-F238E27FC236}">
                  <a16:creationId xmlns:a16="http://schemas.microsoft.com/office/drawing/2014/main" id="{01480F5A-7F6A-32A3-29D0-6E355B25D82F}"/>
                </a:ext>
              </a:extLst>
            </p:cNvPr>
            <p:cNvSpPr/>
            <p:nvPr/>
          </p:nvSpPr>
          <p:spPr>
            <a:xfrm>
              <a:off x="1518395" y="4851968"/>
              <a:ext cx="1790172" cy="459289"/>
            </a:xfrm>
            <a:prstGeom prst="rect">
              <a:avLst/>
            </a:prstGeom>
            <a:solidFill>
              <a:srgbClr val="E9F5FE"/>
            </a:solidFill>
            <a:ln w="25400">
              <a:solidFill>
                <a:srgbClr val="0F62FE"/>
              </a:solidFill>
            </a:ln>
          </p:spPr>
          <p:txBody>
            <a:bodyPr tIns="91440" bIns="91440" anchor="ctr"/>
            <a:lstStyle/>
            <a:p>
              <a:pPr defTabSz="2438369">
                <a:defRPr sz="1600">
                  <a:solidFill>
                    <a:srgbClr val="FFFFFF"/>
                  </a:solidFill>
                  <a:latin typeface="Arial"/>
                  <a:ea typeface="Arial"/>
                  <a:cs typeface="Arial"/>
                  <a:sym typeface="Arial"/>
                </a:defRPr>
              </a:pPr>
              <a:endParaRPr sz="2800" dirty="0">
                <a:latin typeface="IBM Plex Sans Light" panose="020B0403050203000203" pitchFamily="34" charset="0"/>
              </a:endParaRPr>
            </a:p>
          </p:txBody>
        </p:sp>
        <p:pic>
          <p:nvPicPr>
            <p:cNvPr id="28" name="Picture 1107" descr="Picture 1107">
              <a:extLst>
                <a:ext uri="{FF2B5EF4-FFF2-40B4-BE49-F238E27FC236}">
                  <a16:creationId xmlns:a16="http://schemas.microsoft.com/office/drawing/2014/main" id="{FC8F956D-8BFC-FD20-775B-FACADE3372AE}"/>
                </a:ext>
              </a:extLst>
            </p:cNvPr>
            <p:cNvPicPr>
              <a:picLocks noChangeAspect="1"/>
            </p:cNvPicPr>
            <p:nvPr/>
          </p:nvPicPr>
          <p:blipFill>
            <a:blip r:embed="rId7"/>
            <a:stretch>
              <a:fillRect/>
            </a:stretch>
          </p:blipFill>
          <p:spPr>
            <a:xfrm>
              <a:off x="1668082" y="4957307"/>
              <a:ext cx="1326400" cy="228557"/>
            </a:xfrm>
            <a:prstGeom prst="rect">
              <a:avLst/>
            </a:prstGeom>
            <a:ln w="25400">
              <a:solidFill>
                <a:srgbClr val="0F62FE"/>
              </a:solidFill>
            </a:ln>
          </p:spPr>
        </p:pic>
      </p:grpSp>
      <p:grpSp>
        <p:nvGrpSpPr>
          <p:cNvPr id="35" name="Group 34">
            <a:extLst>
              <a:ext uri="{FF2B5EF4-FFF2-40B4-BE49-F238E27FC236}">
                <a16:creationId xmlns:a16="http://schemas.microsoft.com/office/drawing/2014/main" id="{1C1DACDA-FDEF-F4E7-C1BD-694DC7127B6F}"/>
              </a:ext>
            </a:extLst>
          </p:cNvPr>
          <p:cNvGrpSpPr/>
          <p:nvPr/>
        </p:nvGrpSpPr>
        <p:grpSpPr>
          <a:xfrm>
            <a:off x="11482630" y="10354595"/>
            <a:ext cx="6231008" cy="1224771"/>
            <a:chOff x="662940" y="3236411"/>
            <a:chExt cx="2336628" cy="459289"/>
          </a:xfrm>
        </p:grpSpPr>
        <p:sp>
          <p:nvSpPr>
            <p:cNvPr id="36" name="Rectangle 33">
              <a:extLst>
                <a:ext uri="{FF2B5EF4-FFF2-40B4-BE49-F238E27FC236}">
                  <a16:creationId xmlns:a16="http://schemas.microsoft.com/office/drawing/2014/main" id="{1E9056F3-9AB0-AFE8-A92C-802C9098B948}"/>
                </a:ext>
              </a:extLst>
            </p:cNvPr>
            <p:cNvSpPr/>
            <p:nvPr/>
          </p:nvSpPr>
          <p:spPr>
            <a:xfrm>
              <a:off x="662940" y="3236411"/>
              <a:ext cx="1790177" cy="459289"/>
            </a:xfrm>
            <a:prstGeom prst="rect">
              <a:avLst/>
            </a:prstGeom>
            <a:solidFill>
              <a:srgbClr val="E9F5FE"/>
            </a:solidFill>
            <a:ln w="25400">
              <a:solidFill>
                <a:srgbClr val="0F62FE"/>
              </a:solidFill>
            </a:ln>
          </p:spPr>
          <p:txBody>
            <a:bodyPr tIns="91440" bIns="91440" anchor="ctr"/>
            <a:lstStyle/>
            <a:p>
              <a:pPr defTabSz="2438369">
                <a:defRPr sz="1600">
                  <a:solidFill>
                    <a:srgbClr val="FFFFFF"/>
                  </a:solidFill>
                  <a:latin typeface="Arial"/>
                  <a:ea typeface="Arial"/>
                  <a:cs typeface="Arial"/>
                  <a:sym typeface="Arial"/>
                </a:defRPr>
              </a:pPr>
              <a:endParaRPr sz="2800" dirty="0">
                <a:latin typeface="IBM Plex Sans Light" panose="020B0403050203000203" pitchFamily="34" charset="0"/>
              </a:endParaRPr>
            </a:p>
          </p:txBody>
        </p:sp>
        <p:sp>
          <p:nvSpPr>
            <p:cNvPr id="37" name="TextBox 176">
              <a:extLst>
                <a:ext uri="{FF2B5EF4-FFF2-40B4-BE49-F238E27FC236}">
                  <a16:creationId xmlns:a16="http://schemas.microsoft.com/office/drawing/2014/main" id="{8D5B62E6-4C2C-3889-E3FD-188D80E12EA5}"/>
                </a:ext>
              </a:extLst>
            </p:cNvPr>
            <p:cNvSpPr txBox="1"/>
            <p:nvPr/>
          </p:nvSpPr>
          <p:spPr>
            <a:xfrm>
              <a:off x="707277" y="3287295"/>
              <a:ext cx="2292291" cy="196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rIns="45720">
              <a:spAutoFit/>
            </a:bodyPr>
            <a:lstStyle>
              <a:lvl1pPr algn="l" defTabSz="2438337">
                <a:defRPr sz="2800">
                  <a:latin typeface="IBM Plex Sans Light"/>
                  <a:ea typeface="IBM Plex Sans Light"/>
                  <a:cs typeface="IBM Plex Sans Light"/>
                  <a:sym typeface="IBM Plex Sans Light"/>
                </a:defRPr>
              </a:lvl1pPr>
            </a:lstStyle>
            <a:p>
              <a:r>
                <a:rPr lang="ko-KR" altLang="en-US" dirty="0"/>
                <a:t>번역 서비스 파트너</a:t>
              </a:r>
              <a:endParaRPr dirty="0"/>
            </a:p>
          </p:txBody>
        </p:sp>
      </p:grpSp>
      <p:cxnSp>
        <p:nvCxnSpPr>
          <p:cNvPr id="39" name="Elbow Connector 38">
            <a:extLst>
              <a:ext uri="{FF2B5EF4-FFF2-40B4-BE49-F238E27FC236}">
                <a16:creationId xmlns:a16="http://schemas.microsoft.com/office/drawing/2014/main" id="{BEA949F3-0230-BBC2-C674-25F2656BCA9B}"/>
              </a:ext>
            </a:extLst>
          </p:cNvPr>
          <p:cNvCxnSpPr>
            <a:cxnSpLocks/>
            <a:stCxn id="48" idx="3"/>
            <a:endCxn id="31" idx="1"/>
          </p:cNvCxnSpPr>
          <p:nvPr/>
        </p:nvCxnSpPr>
        <p:spPr bwMode="auto">
          <a:xfrm flipV="1">
            <a:off x="10269831" y="9502364"/>
            <a:ext cx="1178584" cy="753699"/>
          </a:xfrm>
          <a:prstGeom prst="bentConnector3">
            <a:avLst>
              <a:gd name="adj1" fmla="val 51724"/>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5" name="Elbow Connector 44">
            <a:extLst>
              <a:ext uri="{FF2B5EF4-FFF2-40B4-BE49-F238E27FC236}">
                <a16:creationId xmlns:a16="http://schemas.microsoft.com/office/drawing/2014/main" id="{127EC6BE-552B-248B-F70B-35DD52183572}"/>
              </a:ext>
            </a:extLst>
          </p:cNvPr>
          <p:cNvCxnSpPr>
            <a:cxnSpLocks/>
            <a:stCxn id="48" idx="3"/>
            <a:endCxn id="20" idx="1"/>
          </p:cNvCxnSpPr>
          <p:nvPr/>
        </p:nvCxnSpPr>
        <p:spPr bwMode="auto">
          <a:xfrm>
            <a:off x="10269830" y="10256061"/>
            <a:ext cx="1212800" cy="2175531"/>
          </a:xfrm>
          <a:prstGeom prst="bentConnector3">
            <a:avLst>
              <a:gd name="adj1" fmla="val 50000"/>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8" name="Rectangle 33">
            <a:extLst>
              <a:ext uri="{FF2B5EF4-FFF2-40B4-BE49-F238E27FC236}">
                <a16:creationId xmlns:a16="http://schemas.microsoft.com/office/drawing/2014/main" id="{E1F8FDDC-8C3C-9330-88F1-16B02E2E23C6}"/>
              </a:ext>
            </a:extLst>
          </p:cNvPr>
          <p:cNvSpPr/>
          <p:nvPr/>
        </p:nvSpPr>
        <p:spPr>
          <a:xfrm>
            <a:off x="3622847" y="8840289"/>
            <a:ext cx="6646984" cy="2831544"/>
          </a:xfrm>
          <a:prstGeom prst="rect">
            <a:avLst/>
          </a:prstGeom>
          <a:solidFill>
            <a:srgbClr val="E9F5FE"/>
          </a:solidFill>
          <a:ln w="25400">
            <a:solidFill>
              <a:srgbClr val="0F62FE"/>
            </a:solidFill>
          </a:ln>
        </p:spPr>
        <p:txBody>
          <a:bodyPr tIns="91440" bIns="91440" anchor="ctr"/>
          <a:lstStyle/>
          <a:p>
            <a:pPr defTabSz="2438369">
              <a:defRPr sz="1600">
                <a:solidFill>
                  <a:srgbClr val="FFFFFF"/>
                </a:solidFill>
                <a:latin typeface="Arial"/>
                <a:ea typeface="Arial"/>
                <a:cs typeface="Arial"/>
                <a:sym typeface="Arial"/>
              </a:defRPr>
            </a:pPr>
            <a:endParaRPr sz="2800" dirty="0">
              <a:latin typeface="IBM Plex Sans Light" panose="020B0403050203000203" pitchFamily="34" charset="0"/>
            </a:endParaRPr>
          </a:p>
        </p:txBody>
      </p:sp>
      <p:sp>
        <p:nvSpPr>
          <p:cNvPr id="49" name="TextBox 176">
            <a:extLst>
              <a:ext uri="{FF2B5EF4-FFF2-40B4-BE49-F238E27FC236}">
                <a16:creationId xmlns:a16="http://schemas.microsoft.com/office/drawing/2014/main" id="{6DDE7007-ECF3-B06C-5793-40EEABD170AF}"/>
              </a:ext>
            </a:extLst>
          </p:cNvPr>
          <p:cNvSpPr txBox="1"/>
          <p:nvPr/>
        </p:nvSpPr>
        <p:spPr>
          <a:xfrm>
            <a:off x="3741081" y="8840288"/>
            <a:ext cx="3011045" cy="1107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121920" rIns="45720" bIns="121920" anchor="t">
            <a:spAutoFit/>
          </a:bodyPr>
          <a:lstStyle>
            <a:lvl1pPr algn="l" defTabSz="2438337">
              <a:defRPr sz="2800">
                <a:latin typeface="IBM Plex Sans Light"/>
                <a:ea typeface="IBM Plex Sans Light"/>
                <a:cs typeface="IBM Plex Sans Light"/>
                <a:sym typeface="IBM Plex Sans Light"/>
              </a:defRPr>
            </a:lvl1pPr>
          </a:lstStyle>
          <a:p>
            <a:r>
              <a:rPr lang="en-US" dirty="0"/>
              <a:t>watsonx </a:t>
            </a:r>
            <a:r>
              <a:rPr dirty="0"/>
              <a:t>Assistant</a:t>
            </a:r>
            <a:r>
              <a:rPr lang="en-US" dirty="0"/>
              <a:t> </a:t>
            </a:r>
            <a:endParaRPr dirty="0"/>
          </a:p>
        </p:txBody>
      </p:sp>
      <p:grpSp>
        <p:nvGrpSpPr>
          <p:cNvPr id="69" name="Group 68">
            <a:extLst>
              <a:ext uri="{FF2B5EF4-FFF2-40B4-BE49-F238E27FC236}">
                <a16:creationId xmlns:a16="http://schemas.microsoft.com/office/drawing/2014/main" id="{931B54D4-BDD0-619A-B50E-3F329234A668}"/>
              </a:ext>
            </a:extLst>
          </p:cNvPr>
          <p:cNvGrpSpPr/>
          <p:nvPr/>
        </p:nvGrpSpPr>
        <p:grpSpPr>
          <a:xfrm>
            <a:off x="6586327" y="8746660"/>
            <a:ext cx="3647153" cy="3018803"/>
            <a:chOff x="2652156" y="3079804"/>
            <a:chExt cx="1367682" cy="1132051"/>
          </a:xfrm>
        </p:grpSpPr>
        <p:pic>
          <p:nvPicPr>
            <p:cNvPr id="50" name="Graphic 49" descr="Chat with solid fill">
              <a:extLst>
                <a:ext uri="{FF2B5EF4-FFF2-40B4-BE49-F238E27FC236}">
                  <a16:creationId xmlns:a16="http://schemas.microsoft.com/office/drawing/2014/main" id="{277A3399-553D-3E6F-6ED2-6959D9A7BD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63753" y="3467369"/>
              <a:ext cx="744486" cy="744486"/>
            </a:xfrm>
            <a:prstGeom prst="rect">
              <a:avLst/>
            </a:prstGeom>
          </p:spPr>
        </p:pic>
        <p:sp>
          <p:nvSpPr>
            <p:cNvPr id="51" name="TextBox 50">
              <a:extLst>
                <a:ext uri="{FF2B5EF4-FFF2-40B4-BE49-F238E27FC236}">
                  <a16:creationId xmlns:a16="http://schemas.microsoft.com/office/drawing/2014/main" id="{04883981-45B4-6726-8FA7-0839843465D5}"/>
                </a:ext>
              </a:extLst>
            </p:cNvPr>
            <p:cNvSpPr txBox="1"/>
            <p:nvPr/>
          </p:nvSpPr>
          <p:spPr>
            <a:xfrm>
              <a:off x="2652156" y="3079804"/>
              <a:ext cx="1367682" cy="507831"/>
            </a:xfrm>
            <a:prstGeom prst="rect">
              <a:avLst/>
            </a:prstGeom>
            <a:noFill/>
          </p:spPr>
          <p:txBody>
            <a:bodyPr wrap="none" lIns="243840" tIns="243840" rIns="243840" bIns="243840" rtlCol="0">
              <a:spAutoFit/>
            </a:bodyPr>
            <a:lstStyle/>
            <a:p>
              <a:pPr algn="ctr"/>
              <a:r>
                <a:rPr lang="ko-KR" altLang="en-US" sz="2800" dirty="0">
                  <a:ea typeface="IBM Plex Sans" charset="0"/>
                  <a:cs typeface="IBM Plex Sans" charset="0"/>
                </a:rPr>
                <a:t>가상 어시스턴트</a:t>
              </a:r>
              <a:r>
                <a:rPr lang="en-US" sz="2800" dirty="0">
                  <a:ea typeface="IBM Plex Sans" charset="0"/>
                  <a:cs typeface="IBM Plex Sans" charset="0"/>
                </a:rPr>
                <a:t> #1</a:t>
              </a:r>
            </a:p>
            <a:p>
              <a:pPr algn="ctr"/>
              <a:r>
                <a:rPr lang="en-US" sz="2800" dirty="0">
                  <a:ea typeface="IBM Plex Sans" charset="0"/>
                  <a:cs typeface="IBM Plex Sans" charset="0"/>
                </a:rPr>
                <a:t>Primary language</a:t>
              </a:r>
            </a:p>
          </p:txBody>
        </p:sp>
      </p:grpSp>
      <p:cxnSp>
        <p:nvCxnSpPr>
          <p:cNvPr id="60" name="Elbow Connector 59">
            <a:extLst>
              <a:ext uri="{FF2B5EF4-FFF2-40B4-BE49-F238E27FC236}">
                <a16:creationId xmlns:a16="http://schemas.microsoft.com/office/drawing/2014/main" id="{863DC578-281E-D203-5A13-C352F79500AB}"/>
              </a:ext>
            </a:extLst>
          </p:cNvPr>
          <p:cNvCxnSpPr>
            <a:cxnSpLocks/>
            <a:stCxn id="48" idx="3"/>
            <a:endCxn id="36" idx="1"/>
          </p:cNvCxnSpPr>
          <p:nvPr/>
        </p:nvCxnSpPr>
        <p:spPr bwMode="auto">
          <a:xfrm>
            <a:off x="10269830" y="10256062"/>
            <a:ext cx="1212800" cy="710917"/>
          </a:xfrm>
          <a:prstGeom prst="bentConnector3">
            <a:avLst>
              <a:gd name="adj1" fmla="val 50000"/>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7DDEDCFD-9F16-8BE6-6AF6-BB25172684EC}"/>
              </a:ext>
            </a:extLst>
          </p:cNvPr>
          <p:cNvSpPr txBox="1"/>
          <p:nvPr/>
        </p:nvSpPr>
        <p:spPr>
          <a:xfrm>
            <a:off x="3357969" y="3674030"/>
            <a:ext cx="1877437" cy="1046440"/>
          </a:xfrm>
          <a:prstGeom prst="rect">
            <a:avLst/>
          </a:prstGeom>
          <a:noFill/>
        </p:spPr>
        <p:txBody>
          <a:bodyPr wrap="none" lIns="243840" tIns="243840" rIns="243840" bIns="243840" rtlCol="0">
            <a:spAutoFit/>
          </a:bodyPr>
          <a:lstStyle/>
          <a:p>
            <a:pPr algn="r">
              <a:spcBef>
                <a:spcPts val="2933"/>
              </a:spcBef>
            </a:pPr>
            <a:r>
              <a:rPr lang="ko-KR" altLang="en-US" i="1" dirty="0">
                <a:ea typeface="IBM Plex Sans" charset="0"/>
                <a:cs typeface="IBM Plex Sans" charset="0"/>
              </a:rPr>
              <a:t>비동기</a:t>
            </a:r>
            <a:endParaRPr lang="en-US" i="1" dirty="0">
              <a:ea typeface="IBM Plex Sans" charset="0"/>
              <a:cs typeface="IBM Plex Sans" charset="0"/>
            </a:endParaRPr>
          </a:p>
        </p:txBody>
      </p:sp>
      <p:sp>
        <p:nvSpPr>
          <p:cNvPr id="68" name="TextBox 67">
            <a:extLst>
              <a:ext uri="{FF2B5EF4-FFF2-40B4-BE49-F238E27FC236}">
                <a16:creationId xmlns:a16="http://schemas.microsoft.com/office/drawing/2014/main" id="{EC775765-35CE-B861-028F-12A86CA70C4C}"/>
              </a:ext>
            </a:extLst>
          </p:cNvPr>
          <p:cNvSpPr txBox="1"/>
          <p:nvPr/>
        </p:nvSpPr>
        <p:spPr>
          <a:xfrm>
            <a:off x="3398891" y="7915292"/>
            <a:ext cx="4018361" cy="1046440"/>
          </a:xfrm>
          <a:prstGeom prst="rect">
            <a:avLst/>
          </a:prstGeom>
          <a:noFill/>
        </p:spPr>
        <p:txBody>
          <a:bodyPr wrap="square" lIns="243840" tIns="243840" rIns="243840" bIns="243840" rtlCol="0">
            <a:spAutoFit/>
          </a:bodyPr>
          <a:lstStyle/>
          <a:p>
            <a:pPr>
              <a:spcBef>
                <a:spcPts val="2933"/>
              </a:spcBef>
            </a:pPr>
            <a:r>
              <a:rPr lang="ko-KR" altLang="en-US" i="1" dirty="0">
                <a:ea typeface="IBM Plex Sans" charset="0"/>
                <a:cs typeface="IBM Plex Sans" charset="0"/>
              </a:rPr>
              <a:t>런타임</a:t>
            </a:r>
            <a:r>
              <a:rPr lang="en-US" altLang="ko-KR" i="1" dirty="0">
                <a:ea typeface="IBM Plex Sans" charset="0"/>
                <a:cs typeface="IBM Plex Sans" charset="0"/>
              </a:rPr>
              <a:t>(</a:t>
            </a:r>
            <a:r>
              <a:rPr lang="ko-KR" altLang="en-US" i="1" dirty="0">
                <a:ea typeface="IBM Plex Sans" charset="0"/>
                <a:cs typeface="IBM Plex Sans" charset="0"/>
              </a:rPr>
              <a:t>실시간</a:t>
            </a:r>
            <a:r>
              <a:rPr lang="en-US" altLang="ko-KR" i="1" dirty="0">
                <a:ea typeface="IBM Plex Sans" charset="0"/>
                <a:cs typeface="IBM Plex Sans" charset="0"/>
              </a:rPr>
              <a:t>)</a:t>
            </a:r>
            <a:endParaRPr lang="en-US" i="1" dirty="0">
              <a:ea typeface="IBM Plex Sans" charset="0"/>
              <a:cs typeface="IBM Plex Sans" charset="0"/>
            </a:endParaRPr>
          </a:p>
        </p:txBody>
      </p:sp>
      <p:sp>
        <p:nvSpPr>
          <p:cNvPr id="77" name="TextBox 76">
            <a:extLst>
              <a:ext uri="{FF2B5EF4-FFF2-40B4-BE49-F238E27FC236}">
                <a16:creationId xmlns:a16="http://schemas.microsoft.com/office/drawing/2014/main" id="{236B3282-8E0F-D7F7-A7F0-D493C3BAF4F2}"/>
              </a:ext>
            </a:extLst>
          </p:cNvPr>
          <p:cNvSpPr txBox="1"/>
          <p:nvPr/>
        </p:nvSpPr>
        <p:spPr>
          <a:xfrm>
            <a:off x="16446162" y="4358447"/>
            <a:ext cx="7228225" cy="3077766"/>
          </a:xfrm>
          <a:prstGeom prst="rect">
            <a:avLst/>
          </a:prstGeom>
          <a:noFill/>
        </p:spPr>
        <p:txBody>
          <a:bodyPr wrap="square" lIns="243840" tIns="243840" rIns="243840" bIns="243840" rtlCol="0">
            <a:spAutoFit/>
          </a:bodyPr>
          <a:lstStyle/>
          <a:p>
            <a:pPr>
              <a:spcBef>
                <a:spcPts val="2933"/>
              </a:spcBef>
            </a:pPr>
            <a:r>
              <a:rPr lang="ko-KR" altLang="en-US" sz="2800" dirty="0">
                <a:ea typeface="IBM Plex Sans" charset="0"/>
                <a:cs typeface="IBM Plex Sans" charset="0"/>
              </a:rPr>
              <a:t>클라이언트는 각 언어에서 콘텐츠와 흐름을 세부적으로 제어할 수 있으며 어시스턴트 언어를 정확하게 구사하도록 할 수 있습니다</a:t>
            </a:r>
            <a:r>
              <a:rPr lang="en-US" altLang="ko-KR" sz="2800" dirty="0">
                <a:ea typeface="IBM Plex Sans" charset="0"/>
                <a:cs typeface="IBM Plex Sans" charset="0"/>
              </a:rPr>
              <a:t>. </a:t>
            </a:r>
            <a:r>
              <a:rPr lang="ko-KR" altLang="en-US" sz="2800" dirty="0">
                <a:ea typeface="IBM Plex Sans" charset="0"/>
                <a:cs typeface="IBM Plex Sans" charset="0"/>
              </a:rPr>
              <a:t>초기 번역은 기계 번역 또는 </a:t>
            </a:r>
            <a:r>
              <a:rPr lang="en-US" sz="2800" dirty="0" err="1">
                <a:ea typeface="IBM Plex Sans" charset="0"/>
                <a:cs typeface="IBM Plex Sans" charset="0"/>
              </a:rPr>
              <a:t>watsonx</a:t>
            </a:r>
            <a:r>
              <a:rPr lang="en-US" sz="2800" dirty="0">
                <a:ea typeface="IBM Plex Sans" charset="0"/>
                <a:cs typeface="IBM Plex Sans" charset="0"/>
              </a:rPr>
              <a:t> LLM </a:t>
            </a:r>
            <a:r>
              <a:rPr lang="ko-KR" altLang="en-US" sz="2800" dirty="0">
                <a:ea typeface="IBM Plex Sans" charset="0"/>
                <a:cs typeface="IBM Plex Sans" charset="0"/>
              </a:rPr>
              <a:t>기반일 수 있으며</a:t>
            </a:r>
            <a:r>
              <a:rPr lang="en-US" altLang="ko-KR" sz="2800" dirty="0">
                <a:ea typeface="IBM Plex Sans" charset="0"/>
                <a:cs typeface="IBM Plex Sans" charset="0"/>
              </a:rPr>
              <a:t>, </a:t>
            </a:r>
            <a:r>
              <a:rPr lang="ko-KR" altLang="en-US" sz="2800" dirty="0">
                <a:ea typeface="IBM Plex Sans" charset="0"/>
                <a:cs typeface="IBM Plex Sans" charset="0"/>
              </a:rPr>
              <a:t>그런 다음 수동 번역가가 </a:t>
            </a:r>
            <a:r>
              <a:rPr lang="ko-KR" altLang="en-US" sz="2800" dirty="0" err="1">
                <a:ea typeface="IBM Plex Sans" charset="0"/>
                <a:cs typeface="IBM Plex Sans" charset="0"/>
              </a:rPr>
              <a:t>큐레이팅할</a:t>
            </a:r>
            <a:r>
              <a:rPr lang="ko-KR" altLang="en-US" sz="2800" dirty="0">
                <a:ea typeface="IBM Plex Sans" charset="0"/>
                <a:cs typeface="IBM Plex Sans" charset="0"/>
              </a:rPr>
              <a:t> 수 있습니다</a:t>
            </a:r>
            <a:r>
              <a:rPr lang="en-US" altLang="ko-KR" sz="2800" dirty="0">
                <a:ea typeface="IBM Plex Sans" charset="0"/>
                <a:cs typeface="IBM Plex Sans" charset="0"/>
              </a:rPr>
              <a:t>.</a:t>
            </a:r>
            <a:endParaRPr lang="en-US" sz="2800" dirty="0">
              <a:ea typeface="IBM Plex Sans" charset="0"/>
              <a:cs typeface="IBM Plex Sans" charset="0"/>
            </a:endParaRPr>
          </a:p>
        </p:txBody>
      </p:sp>
      <p:sp>
        <p:nvSpPr>
          <p:cNvPr id="78" name="TextBox 77">
            <a:extLst>
              <a:ext uri="{FF2B5EF4-FFF2-40B4-BE49-F238E27FC236}">
                <a16:creationId xmlns:a16="http://schemas.microsoft.com/office/drawing/2014/main" id="{BF44CE8F-74A6-CF8E-F7D8-5F7561308528}"/>
              </a:ext>
            </a:extLst>
          </p:cNvPr>
          <p:cNvSpPr txBox="1"/>
          <p:nvPr/>
        </p:nvSpPr>
        <p:spPr>
          <a:xfrm>
            <a:off x="16446162" y="9107028"/>
            <a:ext cx="7228225" cy="2215991"/>
          </a:xfrm>
          <a:prstGeom prst="rect">
            <a:avLst/>
          </a:prstGeom>
          <a:noFill/>
        </p:spPr>
        <p:txBody>
          <a:bodyPr wrap="square" lIns="243840" tIns="243840" rIns="243840" bIns="243840" rtlCol="0">
            <a:spAutoFit/>
          </a:bodyPr>
          <a:lstStyle/>
          <a:p>
            <a:pPr>
              <a:spcBef>
                <a:spcPts val="2933"/>
              </a:spcBef>
            </a:pPr>
            <a:r>
              <a:rPr lang="ko-KR" altLang="en-US" sz="2800" dirty="0">
                <a:ea typeface="IBM Plex Sans" charset="0"/>
                <a:cs typeface="IBM Plex Sans" charset="0"/>
              </a:rPr>
              <a:t>고객은 실시간 기계 번역 또는 </a:t>
            </a:r>
            <a:r>
              <a:rPr lang="en-US" sz="2800" dirty="0">
                <a:ea typeface="IBM Plex Sans" charset="0"/>
                <a:cs typeface="IBM Plex Sans" charset="0"/>
              </a:rPr>
              <a:t>LLM </a:t>
            </a:r>
            <a:r>
              <a:rPr lang="ko-KR" altLang="en-US" sz="2800" dirty="0">
                <a:ea typeface="IBM Plex Sans" charset="0"/>
                <a:cs typeface="IBM Plex Sans" charset="0"/>
              </a:rPr>
              <a:t>기반 번역에 의존하여 최소한의 노력으로 구축 및 관리하여 다양한 언어로 여러 </a:t>
            </a:r>
            <a:r>
              <a:rPr lang="ko-KR" altLang="en-US" sz="2800" dirty="0" err="1">
                <a:ea typeface="IBM Plex Sans" charset="0"/>
                <a:cs typeface="IBM Plex Sans" charset="0"/>
              </a:rPr>
              <a:t>어시스턴트를</a:t>
            </a:r>
            <a:r>
              <a:rPr lang="ko-KR" altLang="en-US" sz="2800" dirty="0">
                <a:ea typeface="IBM Plex Sans" charset="0"/>
                <a:cs typeface="IBM Plex Sans" charset="0"/>
              </a:rPr>
              <a:t> 제공할 수 있습니다</a:t>
            </a:r>
            <a:r>
              <a:rPr lang="en-US" altLang="ko-KR" sz="2800" dirty="0">
                <a:ea typeface="IBM Plex Sans" charset="0"/>
                <a:cs typeface="IBM Plex Sans" charset="0"/>
              </a:rPr>
              <a:t>.</a:t>
            </a:r>
            <a:endParaRPr lang="en-US" sz="2800" dirty="0">
              <a:ea typeface="IBM Plex Sans" charset="0"/>
              <a:cs typeface="IBM Plex Sans" charset="0"/>
            </a:endParaRPr>
          </a:p>
        </p:txBody>
      </p:sp>
    </p:spTree>
    <p:extLst>
      <p:ext uri="{BB962C8B-B14F-4D97-AF65-F5344CB8AC3E}">
        <p14:creationId xmlns:p14="http://schemas.microsoft.com/office/powerpoint/2010/main" val="39255788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48" grpId="0" animBg="1"/>
      <p:bldP spid="49" grpId="0" animBg="1"/>
      <p:bldP spid="67" grpId="0"/>
      <p:bldP spid="68" grpId="0"/>
      <p:bldP spid="77" grpId="0"/>
      <p:bldP spid="7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D2F160-068C-FFBA-ABF5-689E8935AC81}"/>
              </a:ext>
            </a:extLst>
          </p:cNvPr>
          <p:cNvSpPr/>
          <p:nvPr/>
        </p:nvSpPr>
        <p:spPr>
          <a:xfrm>
            <a:off x="0" y="-15690"/>
            <a:ext cx="8293998" cy="1373169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r>
              <a:rPr lang="en-US" sz="1400" dirty="0">
                <a:solidFill>
                  <a:schemeClr val="bg1"/>
                </a:solidFill>
              </a:rPr>
              <a:t>Sa</a:t>
            </a:r>
          </a:p>
        </p:txBody>
      </p:sp>
      <p:sp>
        <p:nvSpPr>
          <p:cNvPr id="3" name="TextBox 2">
            <a:extLst>
              <a:ext uri="{FF2B5EF4-FFF2-40B4-BE49-F238E27FC236}">
                <a16:creationId xmlns:a16="http://schemas.microsoft.com/office/drawing/2014/main" id="{792E724E-70E2-7CD2-6C47-66310DFDF479}"/>
              </a:ext>
            </a:extLst>
          </p:cNvPr>
          <p:cNvSpPr txBox="1"/>
          <p:nvPr/>
        </p:nvSpPr>
        <p:spPr>
          <a:xfrm>
            <a:off x="321627" y="12474295"/>
            <a:ext cx="6345873" cy="1046440"/>
          </a:xfrm>
          <a:prstGeom prst="rect">
            <a:avLst/>
          </a:prstGeom>
          <a:noFill/>
        </p:spPr>
        <p:txBody>
          <a:bodyPr wrap="square" lIns="243840" tIns="243840" rIns="243840" bIns="243840" rtlCol="0">
            <a:spAutoFit/>
          </a:bodyPr>
          <a:lstStyle/>
          <a:p>
            <a:pPr>
              <a:spcBef>
                <a:spcPts val="2933"/>
              </a:spcBef>
            </a:pP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3"/>
              </a:rPr>
              <a:t>Learn</a:t>
            </a:r>
            <a:r>
              <a:rPr lang="en-US" sz="3600" dirty="0">
                <a:solidFill>
                  <a:schemeClr val="accent1"/>
                </a:solidFill>
                <a:latin typeface="IBM Plex Sans Light" panose="020B0403050203000203" pitchFamily="34" charset="0"/>
                <a:ea typeface="IBM Plex Sans" charset="0"/>
                <a:cs typeface="IBM Plex Sans Light" panose="020B0403050203000203" pitchFamily="34" charset="0"/>
              </a:rPr>
              <a:t> →</a:t>
            </a:r>
            <a:r>
              <a:rPr lang="en-US" dirty="0">
                <a:latin typeface="IBM Plex Sans Light" panose="020B0403050203000203" pitchFamily="34" charset="0"/>
                <a:ea typeface="IBM Plex Sans" charset="0"/>
                <a:cs typeface="IBM Plex Sans Light" panose="020B0403050203000203" pitchFamily="34" charset="0"/>
              </a:rPr>
              <a:t> | </a:t>
            </a: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4"/>
              </a:rPr>
              <a:t>Blog</a:t>
            </a:r>
            <a:r>
              <a:rPr lang="en-US" sz="3600" dirty="0">
                <a:solidFill>
                  <a:schemeClr val="accent1"/>
                </a:solidFill>
                <a:latin typeface="IBM Plex Sans Light" panose="020B0403050203000203" pitchFamily="34" charset="0"/>
                <a:ea typeface="IBM Plex Sans" charset="0"/>
                <a:cs typeface="IBM Plex Sans Light" panose="020B0403050203000203" pitchFamily="34" charset="0"/>
              </a:rPr>
              <a:t> →</a:t>
            </a:r>
            <a:r>
              <a:rPr lang="en-US" dirty="0">
                <a:latin typeface="IBM Plex Sans Light" panose="020B0403050203000203" pitchFamily="34" charset="0"/>
                <a:ea typeface="IBM Plex Sans" charset="0"/>
                <a:cs typeface="IBM Plex Sans Light" panose="020B0403050203000203" pitchFamily="34" charset="0"/>
              </a:rPr>
              <a:t> | </a:t>
            </a: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5"/>
              </a:rPr>
              <a:t>Demo</a:t>
            </a:r>
            <a:r>
              <a:rPr lang="en-US" dirty="0">
                <a:solidFill>
                  <a:schemeClr val="accent1"/>
                </a:solidFill>
                <a:latin typeface="IBM Plex Sans Light" panose="020B0403050203000203" pitchFamily="34" charset="0"/>
                <a:ea typeface="IBM Plex Sans" charset="0"/>
                <a:cs typeface="IBM Plex Sans Light" panose="020B0403050203000203" pitchFamily="34" charset="0"/>
              </a:rPr>
              <a:t> →</a:t>
            </a:r>
          </a:p>
        </p:txBody>
      </p:sp>
      <p:sp>
        <p:nvSpPr>
          <p:cNvPr id="4" name="Rectangle 3">
            <a:hlinkClick r:id="rId3" tooltip="Learn"/>
            <a:extLst>
              <a:ext uri="{FF2B5EF4-FFF2-40B4-BE49-F238E27FC236}">
                <a16:creationId xmlns:a16="http://schemas.microsoft.com/office/drawing/2014/main" id="{14B8EF3C-1991-11C4-62BF-0CEB52E6FCD7}"/>
              </a:ext>
            </a:extLst>
          </p:cNvPr>
          <p:cNvSpPr/>
          <p:nvPr/>
        </p:nvSpPr>
        <p:spPr bwMode="auto">
          <a:xfrm>
            <a:off x="1645920" y="12824460"/>
            <a:ext cx="70866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5" name="Rectangle 4">
            <a:hlinkClick r:id="rId6" tooltip="Blog"/>
            <a:extLst>
              <a:ext uri="{FF2B5EF4-FFF2-40B4-BE49-F238E27FC236}">
                <a16:creationId xmlns:a16="http://schemas.microsoft.com/office/drawing/2014/main" id="{003683FD-CEEA-2677-5AFE-80F76C9F2737}"/>
              </a:ext>
            </a:extLst>
          </p:cNvPr>
          <p:cNvSpPr/>
          <p:nvPr/>
        </p:nvSpPr>
        <p:spPr bwMode="auto">
          <a:xfrm>
            <a:off x="3133090" y="12824460"/>
            <a:ext cx="84455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 name="Rectangle 16">
            <a:hlinkClick r:id="rId5" tooltip="Demo"/>
            <a:extLst>
              <a:ext uri="{FF2B5EF4-FFF2-40B4-BE49-F238E27FC236}">
                <a16:creationId xmlns:a16="http://schemas.microsoft.com/office/drawing/2014/main" id="{C0E84631-211A-3E3A-8691-281FE81DBEA0}"/>
              </a:ext>
            </a:extLst>
          </p:cNvPr>
          <p:cNvSpPr/>
          <p:nvPr/>
        </p:nvSpPr>
        <p:spPr bwMode="auto">
          <a:xfrm>
            <a:off x="5166360" y="12824460"/>
            <a:ext cx="92964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8" name="Title 17">
            <a:extLst>
              <a:ext uri="{FF2B5EF4-FFF2-40B4-BE49-F238E27FC236}">
                <a16:creationId xmlns:a16="http://schemas.microsoft.com/office/drawing/2014/main" id="{58B835A8-5F9F-7281-1A76-3C987792E617}"/>
              </a:ext>
            </a:extLst>
          </p:cNvPr>
          <p:cNvSpPr>
            <a:spLocks noGrp="1"/>
          </p:cNvSpPr>
          <p:nvPr>
            <p:ph type="title"/>
          </p:nvPr>
        </p:nvSpPr>
        <p:spPr>
          <a:xfrm>
            <a:off x="574675" y="576072"/>
            <a:ext cx="6984365" cy="1525588"/>
          </a:xfrm>
        </p:spPr>
        <p:txBody>
          <a:bodyPr/>
          <a:lstStyle/>
          <a:p>
            <a:r>
              <a:rPr lang="ko-KR" altLang="en-US" dirty="0"/>
              <a:t>일관되고 개인화된 경험</a:t>
            </a:r>
            <a:br>
              <a:rPr lang="en-US" dirty="0"/>
            </a:br>
            <a:r>
              <a:rPr lang="en-US" sz="4400" dirty="0" err="1">
                <a:solidFill>
                  <a:schemeClr val="accent1"/>
                </a:solidFill>
              </a:rPr>
              <a:t>CCaaS</a:t>
            </a:r>
            <a:r>
              <a:rPr lang="en-US" sz="4400" dirty="0">
                <a:solidFill>
                  <a:schemeClr val="accent1"/>
                </a:solidFill>
              </a:rPr>
              <a:t> </a:t>
            </a:r>
            <a:r>
              <a:rPr lang="ko-KR" altLang="en-US" sz="4400" dirty="0">
                <a:solidFill>
                  <a:schemeClr val="accent1"/>
                </a:solidFill>
              </a:rPr>
              <a:t>플랫폼과의 사전 구축된 통합</a:t>
            </a:r>
            <a:endParaRPr lang="en-US" dirty="0">
              <a:solidFill>
                <a:schemeClr val="accent1"/>
              </a:solidFill>
            </a:endParaRPr>
          </a:p>
        </p:txBody>
      </p:sp>
      <p:sp>
        <p:nvSpPr>
          <p:cNvPr id="19" name="Text Placeholder 18">
            <a:extLst>
              <a:ext uri="{FF2B5EF4-FFF2-40B4-BE49-F238E27FC236}">
                <a16:creationId xmlns:a16="http://schemas.microsoft.com/office/drawing/2014/main" id="{97A70135-F56E-2C13-6550-C12585F99DAD}"/>
              </a:ext>
            </a:extLst>
          </p:cNvPr>
          <p:cNvSpPr>
            <a:spLocks noGrp="1"/>
          </p:cNvSpPr>
          <p:nvPr>
            <p:ph type="body" sz="quarter" idx="12"/>
          </p:nvPr>
        </p:nvSpPr>
        <p:spPr>
          <a:xfrm>
            <a:off x="568325" y="3360420"/>
            <a:ext cx="4956175" cy="8572500"/>
          </a:xfrm>
        </p:spPr>
        <p:txBody>
          <a:bodyPr/>
          <a:lstStyle/>
          <a:p>
            <a:pPr marL="329184" lvl="1" indent="-329184"/>
            <a:r>
              <a:rPr lang="ko-KR" altLang="en-US" dirty="0"/>
              <a:t>현재 </a:t>
            </a:r>
            <a:r>
              <a:rPr lang="en-US" dirty="0"/>
              <a:t>NICE </a:t>
            </a:r>
            <a:r>
              <a:rPr lang="en-US" dirty="0" err="1"/>
              <a:t>CXone</a:t>
            </a:r>
            <a:r>
              <a:rPr lang="en-US" dirty="0"/>
              <a:t>, </a:t>
            </a:r>
            <a:r>
              <a:rPr lang="en-US" dirty="0" err="1"/>
              <a:t>Genesys</a:t>
            </a:r>
            <a:r>
              <a:rPr lang="en-US" dirty="0"/>
              <a:t> </a:t>
            </a:r>
            <a:r>
              <a:rPr lang="ko-KR" altLang="en-US" dirty="0"/>
              <a:t>및 </a:t>
            </a:r>
            <a:r>
              <a:rPr lang="en-US" dirty="0"/>
              <a:t>Twilio Flex</a:t>
            </a:r>
            <a:r>
              <a:rPr lang="ko-KR" altLang="en-US" dirty="0" err="1"/>
              <a:t>를</a:t>
            </a:r>
            <a:r>
              <a:rPr lang="ko-KR" altLang="en-US" dirty="0"/>
              <a:t> 사용 가능합니다</a:t>
            </a:r>
            <a:endParaRPr lang="en-US" dirty="0"/>
          </a:p>
        </p:txBody>
      </p:sp>
      <p:grpSp>
        <p:nvGrpSpPr>
          <p:cNvPr id="2" name="Group 1">
            <a:extLst>
              <a:ext uri="{FF2B5EF4-FFF2-40B4-BE49-F238E27FC236}">
                <a16:creationId xmlns:a16="http://schemas.microsoft.com/office/drawing/2014/main" id="{BB7A81A6-0EC9-BEB2-7806-BE16A7784CAC}"/>
              </a:ext>
            </a:extLst>
          </p:cNvPr>
          <p:cNvGrpSpPr/>
          <p:nvPr/>
        </p:nvGrpSpPr>
        <p:grpSpPr>
          <a:xfrm>
            <a:off x="9167391" y="1448262"/>
            <a:ext cx="14645109" cy="10271135"/>
            <a:chOff x="12933590" y="3429000"/>
            <a:chExt cx="10751384" cy="7540328"/>
          </a:xfrm>
        </p:grpSpPr>
        <p:cxnSp>
          <p:nvCxnSpPr>
            <p:cNvPr id="38" name="Elbow Connector 37">
              <a:extLst>
                <a:ext uri="{FF2B5EF4-FFF2-40B4-BE49-F238E27FC236}">
                  <a16:creationId xmlns:a16="http://schemas.microsoft.com/office/drawing/2014/main" id="{8A32D3F2-62F8-707D-81AB-F213CA41B584}"/>
                </a:ext>
              </a:extLst>
            </p:cNvPr>
            <p:cNvCxnSpPr>
              <a:cxnSpLocks/>
            </p:cNvCxnSpPr>
            <p:nvPr/>
          </p:nvCxnSpPr>
          <p:spPr>
            <a:xfrm rot="16200000" flipH="1">
              <a:off x="15064522" y="3198121"/>
              <a:ext cx="4555555" cy="7454995"/>
            </a:xfrm>
            <a:prstGeom prst="bentConnector2">
              <a:avLst/>
            </a:prstGeom>
            <a:ln w="1905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
          <p:nvSpPr>
            <p:cNvPr id="48" name="Rounded Rectangle 47">
              <a:extLst>
                <a:ext uri="{FF2B5EF4-FFF2-40B4-BE49-F238E27FC236}">
                  <a16:creationId xmlns:a16="http://schemas.microsoft.com/office/drawing/2014/main" id="{B6985BC9-FA29-4961-7196-08F191E7CE79}"/>
                </a:ext>
              </a:extLst>
            </p:cNvPr>
            <p:cNvSpPr/>
            <p:nvPr/>
          </p:nvSpPr>
          <p:spPr>
            <a:xfrm>
              <a:off x="12933590" y="3526137"/>
              <a:ext cx="3728832" cy="1322332"/>
            </a:xfrm>
            <a:prstGeom prst="roundRect">
              <a:avLst>
                <a:gd name="adj" fmla="val 0"/>
              </a:avLst>
            </a:prstGeom>
            <a:solidFill>
              <a:schemeClr val="bg1"/>
            </a:solidFill>
            <a:ln w="12700">
              <a:solidFill>
                <a:schemeClr val="bg2">
                  <a:lumMod val="50000"/>
                </a:schemeClr>
              </a:solidFill>
            </a:ln>
            <a:effectLst/>
          </p:spPr>
          <p:txBody>
            <a:bodyPr wrap="square" lIns="0" tIns="0" rIns="0" bIns="0" rtlCol="0" anchor="ctr">
              <a:noAutofit/>
            </a:bodyPr>
            <a:lstStyle/>
            <a:p>
              <a:pPr algn="ctr" defTabSz="1828823">
                <a:defRPr/>
              </a:pPr>
              <a:endParaRPr lang="en-US" sz="2400" dirty="0">
                <a:latin typeface="IBM Plex Sans Light" panose="020B0403050203000203" pitchFamily="34" charset="0"/>
                <a:cs typeface="IBM Plex Sans Light" panose="020B0403050203000203" pitchFamily="34" charset="0"/>
              </a:endParaRPr>
            </a:p>
          </p:txBody>
        </p:sp>
        <p:sp>
          <p:nvSpPr>
            <p:cNvPr id="12" name="Rounded Rectangle 11">
              <a:extLst>
                <a:ext uri="{FF2B5EF4-FFF2-40B4-BE49-F238E27FC236}">
                  <a16:creationId xmlns:a16="http://schemas.microsoft.com/office/drawing/2014/main" id="{2AC5A6EB-5B6F-1753-2C69-128B0DCFA0E6}"/>
                </a:ext>
              </a:extLst>
            </p:cNvPr>
            <p:cNvSpPr/>
            <p:nvPr/>
          </p:nvSpPr>
          <p:spPr>
            <a:xfrm>
              <a:off x="14701248" y="6753864"/>
              <a:ext cx="8958960" cy="2002597"/>
            </a:xfrm>
            <a:prstGeom prst="roundRect">
              <a:avLst>
                <a:gd name="adj" fmla="val 0"/>
              </a:avLst>
            </a:prstGeom>
            <a:solidFill>
              <a:srgbClr val="FFFFFF"/>
            </a:solidFill>
            <a:ln w="19050" cap="flat" cmpd="sng" algn="ctr">
              <a:solidFill>
                <a:srgbClr val="4472C4">
                  <a:shade val="50000"/>
                </a:srgbClr>
              </a:solidFill>
              <a:prstDash val="solid"/>
              <a:miter lim="800000"/>
            </a:ln>
            <a:effectLst/>
          </p:spPr>
          <p:txBody>
            <a:bodyPr rtlCol="0" anchor="ctr"/>
            <a:lstStyle/>
            <a:p>
              <a:pPr algn="ctr" defTabSz="1828823">
                <a:defRPr/>
              </a:pPr>
              <a:endParaRPr lang="en-US" sz="9600" kern="0" dirty="0">
                <a:latin typeface="IBM Plex Sans Light" panose="020B0403050203000203" pitchFamily="34" charset="0"/>
                <a:cs typeface="IBM Plex Sans Light" panose="020B0403050203000203" pitchFamily="34" charset="0"/>
              </a:endParaRPr>
            </a:p>
          </p:txBody>
        </p:sp>
        <p:pic>
          <p:nvPicPr>
            <p:cNvPr id="6" name="Picture 2" descr="AWS Keeps Trucking As Amazon Crushes Expectations">
              <a:extLst>
                <a:ext uri="{FF2B5EF4-FFF2-40B4-BE49-F238E27FC236}">
                  <a16:creationId xmlns:a16="http://schemas.microsoft.com/office/drawing/2014/main" id="{69E9E964-87D9-104D-C31E-7E32F5C1184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5071266" y="6808392"/>
              <a:ext cx="1119256" cy="838363"/>
            </a:xfrm>
            <a:prstGeom prst="rect">
              <a:avLst/>
            </a:prstGeom>
            <a:noFill/>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61A3B29-9450-F4D2-AD2E-186225C6839F}"/>
                </a:ext>
              </a:extLst>
            </p:cNvPr>
            <p:cNvSpPr/>
            <p:nvPr/>
          </p:nvSpPr>
          <p:spPr>
            <a:xfrm>
              <a:off x="18848057" y="5113979"/>
              <a:ext cx="4836917" cy="984885"/>
            </a:xfrm>
            <a:prstGeom prst="rect">
              <a:avLst/>
            </a:prstGeom>
            <a:solidFill>
              <a:schemeClr val="accent1"/>
            </a:solidFill>
            <a:ln w="12700" cap="flat" cmpd="sng" algn="ctr">
              <a:noFill/>
              <a:prstDash val="solid"/>
              <a:miter lim="800000"/>
            </a:ln>
            <a:effectLst/>
          </p:spPr>
          <p:txBody>
            <a:bodyPr rtlCol="0" anchor="ctr"/>
            <a:lstStyle/>
            <a:p>
              <a:pPr algn="ctr" defTabSz="1828823">
                <a:defRPr/>
              </a:pPr>
              <a:r>
                <a:rPr lang="en-US" sz="2400" kern="0" dirty="0">
                  <a:solidFill>
                    <a:schemeClr val="bg1"/>
                  </a:solidFill>
                  <a:latin typeface="IBM Plex Sans Light" panose="020B0403050203000203" pitchFamily="34" charset="0"/>
                  <a:cs typeface="IBM Plex Sans Light" panose="020B0403050203000203" pitchFamily="34" charset="0"/>
                </a:rPr>
                <a:t>Public Switched Telephone Network (PSTN)</a:t>
              </a:r>
            </a:p>
          </p:txBody>
        </p:sp>
        <p:cxnSp>
          <p:nvCxnSpPr>
            <p:cNvPr id="9" name="Straight Arrow Connector 8">
              <a:extLst>
                <a:ext uri="{FF2B5EF4-FFF2-40B4-BE49-F238E27FC236}">
                  <a16:creationId xmlns:a16="http://schemas.microsoft.com/office/drawing/2014/main" id="{129B34F3-B5B0-4FB6-4158-F641E58121D1}"/>
                </a:ext>
              </a:extLst>
            </p:cNvPr>
            <p:cNvCxnSpPr>
              <a:cxnSpLocks/>
            </p:cNvCxnSpPr>
            <p:nvPr/>
          </p:nvCxnSpPr>
          <p:spPr>
            <a:xfrm flipH="1">
              <a:off x="21302263" y="4511022"/>
              <a:ext cx="5616" cy="593973"/>
            </a:xfrm>
            <a:prstGeom prst="straightConnector1">
              <a:avLst/>
            </a:prstGeom>
            <a:noFill/>
            <a:ln w="19050" cap="flat" cmpd="sng" algn="ctr">
              <a:solidFill>
                <a:schemeClr val="tx1"/>
              </a:solidFill>
              <a:prstDash val="solid"/>
              <a:miter lim="800000"/>
              <a:headEnd type="none" w="med" len="med"/>
              <a:tailEnd type="arrow" w="med" len="med"/>
            </a:ln>
            <a:effectLst/>
          </p:spPr>
        </p:cxnSp>
        <p:cxnSp>
          <p:nvCxnSpPr>
            <p:cNvPr id="11" name="Straight Arrow Connector 10">
              <a:extLst>
                <a:ext uri="{FF2B5EF4-FFF2-40B4-BE49-F238E27FC236}">
                  <a16:creationId xmlns:a16="http://schemas.microsoft.com/office/drawing/2014/main" id="{CB87851D-F017-CDCD-D595-2E3700B7B618}"/>
                </a:ext>
              </a:extLst>
            </p:cNvPr>
            <p:cNvCxnSpPr>
              <a:cxnSpLocks/>
            </p:cNvCxnSpPr>
            <p:nvPr/>
          </p:nvCxnSpPr>
          <p:spPr>
            <a:xfrm>
              <a:off x="21302263" y="6098865"/>
              <a:ext cx="0" cy="1176184"/>
            </a:xfrm>
            <a:prstGeom prst="straightConnector1">
              <a:avLst/>
            </a:prstGeom>
            <a:noFill/>
            <a:ln w="19050" cap="flat" cmpd="sng" algn="ctr">
              <a:solidFill>
                <a:schemeClr val="tx1"/>
              </a:solidFill>
              <a:prstDash val="solid"/>
              <a:miter lim="800000"/>
              <a:headEnd type="none" w="med" len="med"/>
              <a:tailEnd type="arrow" w="med" len="med"/>
            </a:ln>
            <a:effectLst/>
          </p:spPr>
        </p:cxnSp>
        <p:cxnSp>
          <p:nvCxnSpPr>
            <p:cNvPr id="13" name="Straight Arrow Connector 12">
              <a:extLst>
                <a:ext uri="{FF2B5EF4-FFF2-40B4-BE49-F238E27FC236}">
                  <a16:creationId xmlns:a16="http://schemas.microsoft.com/office/drawing/2014/main" id="{873B9218-29B6-2C25-843D-CE63E56B88F6}"/>
                </a:ext>
              </a:extLst>
            </p:cNvPr>
            <p:cNvCxnSpPr>
              <a:cxnSpLocks/>
            </p:cNvCxnSpPr>
            <p:nvPr/>
          </p:nvCxnSpPr>
          <p:spPr>
            <a:xfrm>
              <a:off x="21335583" y="8551831"/>
              <a:ext cx="0" cy="922797"/>
            </a:xfrm>
            <a:prstGeom prst="straightConnector1">
              <a:avLst/>
            </a:prstGeom>
            <a:noFill/>
            <a:ln w="19050" cap="flat" cmpd="sng" algn="ctr">
              <a:solidFill>
                <a:schemeClr val="tx1"/>
              </a:solidFill>
              <a:prstDash val="solid"/>
              <a:miter lim="800000"/>
              <a:headEnd type="none" w="med" len="med"/>
              <a:tailEnd type="arrow" w="med" len="med"/>
            </a:ln>
            <a:effectLst/>
          </p:spPr>
        </p:cxnSp>
        <p:sp>
          <p:nvSpPr>
            <p:cNvPr id="21" name="TextBox 20">
              <a:extLst>
                <a:ext uri="{FF2B5EF4-FFF2-40B4-BE49-F238E27FC236}">
                  <a16:creationId xmlns:a16="http://schemas.microsoft.com/office/drawing/2014/main" id="{2181A5FC-8F3F-F25F-9B2A-FC37DE77E717}"/>
                </a:ext>
              </a:extLst>
            </p:cNvPr>
            <p:cNvSpPr txBox="1"/>
            <p:nvPr/>
          </p:nvSpPr>
          <p:spPr>
            <a:xfrm>
              <a:off x="14466096" y="5215496"/>
              <a:ext cx="2969091" cy="830997"/>
            </a:xfrm>
            <a:prstGeom prst="rect">
              <a:avLst/>
            </a:prstGeom>
            <a:noFill/>
            <a:effectLst>
              <a:outerShdw blurRad="156733" dist="38100" dir="2700000" sx="53000" sy="53000" algn="tl" rotWithShape="0">
                <a:prstClr val="black">
                  <a:alpha val="40000"/>
                </a:prstClr>
              </a:outerShdw>
            </a:effectLst>
          </p:spPr>
          <p:txBody>
            <a:bodyPr wrap="square" rtlCol="0">
              <a:spAutoFit/>
            </a:bodyPr>
            <a:lstStyle/>
            <a:p>
              <a:pPr defTabSz="1828823">
                <a:defRPr/>
              </a:pPr>
              <a:r>
                <a:rPr lang="en-US" sz="2400" dirty="0">
                  <a:latin typeface="IBM Plex Sans Light" panose="020B0403050203000203" pitchFamily="34" charset="0"/>
                  <a:cs typeface="IBM Plex Sans Light" panose="020B0403050203000203" pitchFamily="34" charset="0"/>
                </a:rPr>
                <a:t>Public Internet</a:t>
              </a:r>
            </a:p>
            <a:p>
              <a:pPr defTabSz="1828823">
                <a:defRPr/>
              </a:pPr>
              <a:r>
                <a:rPr lang="en-US" sz="2400" dirty="0">
                  <a:latin typeface="IBM Plex Sans Light" panose="020B0403050203000203" pitchFamily="34" charset="0"/>
                  <a:cs typeface="IBM Plex Sans Light" panose="020B0403050203000203" pitchFamily="34" charset="0"/>
                </a:rPr>
                <a:t>SIP Trunk</a:t>
              </a:r>
            </a:p>
          </p:txBody>
        </p:sp>
        <p:sp>
          <p:nvSpPr>
            <p:cNvPr id="25" name="Watson Conversation">
              <a:extLst>
                <a:ext uri="{FF2B5EF4-FFF2-40B4-BE49-F238E27FC236}">
                  <a16:creationId xmlns:a16="http://schemas.microsoft.com/office/drawing/2014/main" id="{421E5CA5-677C-7DD2-B770-569F65824E47}"/>
                </a:ext>
              </a:extLst>
            </p:cNvPr>
            <p:cNvSpPr txBox="1"/>
            <p:nvPr/>
          </p:nvSpPr>
          <p:spPr>
            <a:xfrm>
              <a:off x="14389675" y="3629094"/>
              <a:ext cx="2145029" cy="1073324"/>
            </a:xfrm>
            <a:prstGeom prst="rect">
              <a:avLst/>
            </a:prstGeom>
            <a:noFill/>
            <a:ln w="12700" cap="flat">
              <a:noFill/>
              <a:miter lim="400000"/>
            </a:ln>
            <a:effectLst/>
            <a:extLst>
              <a:ext uri="{C572A759-6A51-4108-AA02-DFA0A04FC94B}">
                <ma14:wrappingTextBoxFlag xmlns:a16="http://schemas.microsoft.com/office/drawing/2014/main" xmlns:a14="http://schemas.microsoft.com/office/drawing/2010/main" xmlns:ahyp="http://schemas.microsoft.com/office/drawing/2018/hyperlinkcolor" xmlns:p14="http://schemas.microsoft.com/office/powerpoint/2010/main" xmlns:ma14="http://schemas.microsoft.com/office/mac/drawingml/2011/main" xmlns="" val="1"/>
              </a:ext>
            </a:extLst>
          </p:spPr>
          <p:txBody>
            <a:bodyPr wrap="square" lIns="104752" tIns="104752" rIns="104752" bIns="104752" numCol="1" anchor="ctr">
              <a:spAutoFit/>
            </a:bodyPr>
            <a:lstStyle>
              <a:lvl1pPr algn="l">
                <a:defRPr sz="1100" b="1">
                  <a:solidFill>
                    <a:srgbClr val="FFFFFF"/>
                  </a:solidFill>
                  <a:latin typeface="+mn-lt"/>
                  <a:ea typeface="+mn-ea"/>
                  <a:cs typeface="+mn-cs"/>
                  <a:sym typeface="IBM Plex Sans Light" panose="020B0403050203000203" pitchFamily="34" charset="0"/>
                </a:defRPr>
              </a:lvl1pPr>
            </a:lstStyle>
            <a:p>
              <a:pPr defTabSz="1828434">
                <a:defRPr/>
              </a:pPr>
              <a:r>
                <a:rPr lang="en-US" sz="2800" b="0" dirty="0">
                  <a:solidFill>
                    <a:schemeClr val="tx1"/>
                  </a:solidFill>
                  <a:latin typeface="IBM Plex Sans Light" panose="020B0403050203000203" pitchFamily="34" charset="0"/>
                  <a:ea typeface="IBM Plex Sans" charset="0"/>
                  <a:cs typeface="IBM Plex Sans Light" panose="020B0403050203000203" pitchFamily="34" charset="0"/>
                </a:rPr>
                <a:t>Watson</a:t>
              </a:r>
            </a:p>
            <a:p>
              <a:pPr defTabSz="1828434">
                <a:defRPr/>
              </a:pPr>
              <a:r>
                <a:rPr lang="en-US" sz="2800" b="0" dirty="0">
                  <a:solidFill>
                    <a:schemeClr val="tx1"/>
                  </a:solidFill>
                  <a:latin typeface="IBM Plex Sans Light" panose="020B0403050203000203" pitchFamily="34" charset="0"/>
                  <a:ea typeface="IBM Plex Sans" charset="0"/>
                  <a:cs typeface="IBM Plex Sans Light" panose="020B0403050203000203" pitchFamily="34" charset="0"/>
                </a:rPr>
                <a:t>Assistant</a:t>
              </a:r>
              <a:endParaRPr sz="2800" b="0" dirty="0">
                <a:solidFill>
                  <a:schemeClr val="tx1"/>
                </a:solidFill>
                <a:latin typeface="IBM Plex Sans Light" panose="020B0403050203000203" pitchFamily="34" charset="0"/>
                <a:ea typeface="IBM Plex Sans" charset="0"/>
                <a:cs typeface="IBM Plex Sans Light" panose="020B0403050203000203" pitchFamily="34" charset="0"/>
              </a:endParaRPr>
            </a:p>
          </p:txBody>
        </p:sp>
        <p:pic>
          <p:nvPicPr>
            <p:cNvPr id="39" name="Picture 38">
              <a:extLst>
                <a:ext uri="{FF2B5EF4-FFF2-40B4-BE49-F238E27FC236}">
                  <a16:creationId xmlns:a16="http://schemas.microsoft.com/office/drawing/2014/main" id="{CFDC8002-F641-FBD8-9F49-2B0ADDCFBC5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0814586" y="7275048"/>
              <a:ext cx="838200" cy="812800"/>
            </a:xfrm>
            <a:prstGeom prst="rect">
              <a:avLst/>
            </a:prstGeom>
            <a:effectLst/>
          </p:spPr>
        </p:pic>
        <p:sp>
          <p:nvSpPr>
            <p:cNvPr id="40" name="TextBox 39">
              <a:extLst>
                <a:ext uri="{FF2B5EF4-FFF2-40B4-BE49-F238E27FC236}">
                  <a16:creationId xmlns:a16="http://schemas.microsoft.com/office/drawing/2014/main" id="{99D744E4-A80F-390F-9799-CA22F08EFCC2}"/>
                </a:ext>
              </a:extLst>
            </p:cNvPr>
            <p:cNvSpPr txBox="1"/>
            <p:nvPr/>
          </p:nvSpPr>
          <p:spPr>
            <a:xfrm>
              <a:off x="19957956" y="8028610"/>
              <a:ext cx="2579368" cy="461665"/>
            </a:xfrm>
            <a:prstGeom prst="rect">
              <a:avLst/>
            </a:prstGeom>
            <a:noFill/>
            <a:effectLst/>
          </p:spPr>
          <p:txBody>
            <a:bodyPr wrap="square" rtlCol="0">
              <a:spAutoFit/>
            </a:bodyPr>
            <a:lstStyle/>
            <a:p>
              <a:pPr defTabSz="1828823">
                <a:defRPr/>
              </a:pPr>
              <a:r>
                <a:rPr lang="en-US" sz="2400" dirty="0">
                  <a:latin typeface="IBM Plex Sans Light" panose="020B0403050203000203" pitchFamily="34" charset="0"/>
                  <a:cs typeface="IBM Plex Sans Light" panose="020B0403050203000203" pitchFamily="34" charset="0"/>
                </a:rPr>
                <a:t>Amazon Connect</a:t>
              </a:r>
            </a:p>
          </p:txBody>
        </p:sp>
        <p:pic>
          <p:nvPicPr>
            <p:cNvPr id="41" name="Picture 40">
              <a:extLst>
                <a:ext uri="{FF2B5EF4-FFF2-40B4-BE49-F238E27FC236}">
                  <a16:creationId xmlns:a16="http://schemas.microsoft.com/office/drawing/2014/main" id="{DABBBD4B-AE95-306B-2AAF-D0780E582CA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844138" y="7259035"/>
              <a:ext cx="838200" cy="812800"/>
            </a:xfrm>
            <a:prstGeom prst="rect">
              <a:avLst/>
            </a:prstGeom>
            <a:effectLst/>
          </p:spPr>
        </p:pic>
        <p:sp>
          <p:nvSpPr>
            <p:cNvPr id="42" name="TextBox 41">
              <a:extLst>
                <a:ext uri="{FF2B5EF4-FFF2-40B4-BE49-F238E27FC236}">
                  <a16:creationId xmlns:a16="http://schemas.microsoft.com/office/drawing/2014/main" id="{501B622F-92BA-047A-F3AD-713172D10630}"/>
                </a:ext>
              </a:extLst>
            </p:cNvPr>
            <p:cNvSpPr txBox="1"/>
            <p:nvPr/>
          </p:nvSpPr>
          <p:spPr>
            <a:xfrm>
              <a:off x="16222970" y="8000388"/>
              <a:ext cx="2579368" cy="830997"/>
            </a:xfrm>
            <a:prstGeom prst="rect">
              <a:avLst/>
            </a:prstGeom>
            <a:noFill/>
            <a:effectLst/>
          </p:spPr>
          <p:txBody>
            <a:bodyPr wrap="square" rtlCol="0">
              <a:spAutoFit/>
            </a:bodyPr>
            <a:lstStyle/>
            <a:p>
              <a:pPr defTabSz="1828823">
                <a:defRPr/>
              </a:pPr>
              <a:r>
                <a:rPr lang="en-US" sz="2400" dirty="0">
                  <a:latin typeface="IBM Plex Sans Light" panose="020B0403050203000203" pitchFamily="34" charset="0"/>
                  <a:cs typeface="IBM Plex Sans Light" panose="020B0403050203000203" pitchFamily="34" charset="0"/>
                </a:rPr>
                <a:t>Amazon Chime Voice Connector</a:t>
              </a:r>
            </a:p>
          </p:txBody>
        </p:sp>
        <p:cxnSp>
          <p:nvCxnSpPr>
            <p:cNvPr id="43" name="Straight Arrow Connector 42">
              <a:extLst>
                <a:ext uri="{FF2B5EF4-FFF2-40B4-BE49-F238E27FC236}">
                  <a16:creationId xmlns:a16="http://schemas.microsoft.com/office/drawing/2014/main" id="{C33D58DA-6158-B916-53E7-90092B0F2612}"/>
                </a:ext>
              </a:extLst>
            </p:cNvPr>
            <p:cNvCxnSpPr>
              <a:cxnSpLocks/>
            </p:cNvCxnSpPr>
            <p:nvPr/>
          </p:nvCxnSpPr>
          <p:spPr>
            <a:xfrm flipH="1" flipV="1">
              <a:off x="17851092" y="7549848"/>
              <a:ext cx="2836856" cy="6507"/>
            </a:xfrm>
            <a:prstGeom prst="straightConnector1">
              <a:avLst/>
            </a:prstGeom>
            <a:noFill/>
            <a:ln w="19050" cap="flat" cmpd="sng" algn="ctr">
              <a:solidFill>
                <a:schemeClr val="tx1"/>
              </a:solidFill>
              <a:prstDash val="solid"/>
              <a:miter lim="800000"/>
              <a:headEnd type="none" w="med" len="med"/>
              <a:tailEnd type="arrow" w="med" len="med"/>
            </a:ln>
            <a:effectLst/>
          </p:spPr>
        </p:cxnSp>
        <p:cxnSp>
          <p:nvCxnSpPr>
            <p:cNvPr id="44" name="Straight Arrow Connector 43">
              <a:extLst>
                <a:ext uri="{FF2B5EF4-FFF2-40B4-BE49-F238E27FC236}">
                  <a16:creationId xmlns:a16="http://schemas.microsoft.com/office/drawing/2014/main" id="{26C66349-3B4B-5539-9D3A-EA335D544305}"/>
                </a:ext>
              </a:extLst>
            </p:cNvPr>
            <p:cNvCxnSpPr>
              <a:cxnSpLocks/>
            </p:cNvCxnSpPr>
            <p:nvPr/>
          </p:nvCxnSpPr>
          <p:spPr>
            <a:xfrm>
              <a:off x="17887099" y="7907869"/>
              <a:ext cx="2800848" cy="0"/>
            </a:xfrm>
            <a:prstGeom prst="straightConnector1">
              <a:avLst/>
            </a:prstGeom>
            <a:noFill/>
            <a:ln w="19050" cap="flat" cmpd="sng" algn="ctr">
              <a:solidFill>
                <a:schemeClr val="tx1"/>
              </a:solidFill>
              <a:prstDash val="solid"/>
              <a:miter lim="800000"/>
              <a:headEnd type="none" w="med" len="med"/>
              <a:tailEnd type="arrow" w="med" len="med"/>
            </a:ln>
            <a:effectLst/>
          </p:spPr>
        </p:cxnSp>
        <p:sp>
          <p:nvSpPr>
            <p:cNvPr id="45" name="Rectangle 44">
              <a:extLst>
                <a:ext uri="{FF2B5EF4-FFF2-40B4-BE49-F238E27FC236}">
                  <a16:creationId xmlns:a16="http://schemas.microsoft.com/office/drawing/2014/main" id="{C0AB2888-328E-0A33-6061-ED8E4DD126BE}"/>
                </a:ext>
              </a:extLst>
            </p:cNvPr>
            <p:cNvSpPr/>
            <p:nvPr/>
          </p:nvSpPr>
          <p:spPr>
            <a:xfrm>
              <a:off x="13511703" y="9273543"/>
              <a:ext cx="4360489" cy="461665"/>
            </a:xfrm>
            <a:prstGeom prst="rect">
              <a:avLst/>
            </a:prstGeom>
            <a:effectLst>
              <a:outerShdw blurRad="156733" dist="38100" dir="2700000" sx="53000" sy="53000" algn="tl" rotWithShape="0">
                <a:prstClr val="black">
                  <a:alpha val="40000"/>
                </a:prstClr>
              </a:outerShdw>
            </a:effectLst>
          </p:spPr>
          <p:txBody>
            <a:bodyPr wrap="none">
              <a:spAutoFit/>
            </a:bodyPr>
            <a:lstStyle/>
            <a:p>
              <a:pPr defTabSz="1828823">
                <a:defRPr/>
              </a:pPr>
              <a:r>
                <a:rPr lang="en-US" sz="2400" dirty="0">
                  <a:latin typeface="IBM Plex Sans Light" panose="020B0403050203000203" pitchFamily="34" charset="0"/>
                  <a:cs typeface="IBM Plex Sans Light" panose="020B0403050203000203" pitchFamily="34" charset="0"/>
                </a:rPr>
                <a:t>Update Contact Attributes API </a:t>
              </a:r>
            </a:p>
          </p:txBody>
        </p:sp>
        <p:cxnSp>
          <p:nvCxnSpPr>
            <p:cNvPr id="22" name="Straight Arrow Connector 21">
              <a:extLst>
                <a:ext uri="{FF2B5EF4-FFF2-40B4-BE49-F238E27FC236}">
                  <a16:creationId xmlns:a16="http://schemas.microsoft.com/office/drawing/2014/main" id="{982E2469-11DB-13A1-309F-36CFF600CA25}"/>
                </a:ext>
              </a:extLst>
            </p:cNvPr>
            <p:cNvCxnSpPr>
              <a:cxnSpLocks/>
            </p:cNvCxnSpPr>
            <p:nvPr/>
          </p:nvCxnSpPr>
          <p:spPr>
            <a:xfrm flipV="1">
              <a:off x="21048803" y="8446832"/>
              <a:ext cx="0" cy="756565"/>
            </a:xfrm>
            <a:prstGeom prst="straightConnector1">
              <a:avLst/>
            </a:prstGeom>
            <a:noFill/>
            <a:ln w="19050" cap="flat" cmpd="sng" algn="ctr">
              <a:solidFill>
                <a:schemeClr val="tx1"/>
              </a:solidFill>
              <a:prstDash val="solid"/>
              <a:miter lim="800000"/>
              <a:headEnd type="none" w="med" len="med"/>
              <a:tailEnd type="arrow" w="med" len="med"/>
            </a:ln>
            <a:effectLst/>
          </p:spPr>
        </p:cxnSp>
        <p:cxnSp>
          <p:nvCxnSpPr>
            <p:cNvPr id="37" name="Elbow Connector 36">
              <a:extLst>
                <a:ext uri="{FF2B5EF4-FFF2-40B4-BE49-F238E27FC236}">
                  <a16:creationId xmlns:a16="http://schemas.microsoft.com/office/drawing/2014/main" id="{DBC54B03-F210-9CDC-9F3A-F4C3DCD2A441}"/>
                </a:ext>
              </a:extLst>
            </p:cNvPr>
            <p:cNvCxnSpPr>
              <a:cxnSpLocks/>
            </p:cNvCxnSpPr>
            <p:nvPr/>
          </p:nvCxnSpPr>
          <p:spPr>
            <a:xfrm rot="16200000" flipH="1">
              <a:off x="14071242" y="5203417"/>
              <a:ext cx="2724051" cy="2031304"/>
            </a:xfrm>
            <a:prstGeom prst="bentConnector3">
              <a:avLst>
                <a:gd name="adj1" fmla="val 100173"/>
              </a:avLst>
            </a:prstGeom>
            <a:ln w="1905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24" name="Freeform 5">
              <a:extLst>
                <a:ext uri="{FF2B5EF4-FFF2-40B4-BE49-F238E27FC236}">
                  <a16:creationId xmlns:a16="http://schemas.microsoft.com/office/drawing/2014/main" id="{07658E65-C2BC-E7C1-11D6-313B50F2C57A}"/>
                </a:ext>
              </a:extLst>
            </p:cNvPr>
            <p:cNvSpPr>
              <a:spLocks noChangeAspect="1" noEditPoints="1"/>
            </p:cNvSpPr>
            <p:nvPr/>
          </p:nvSpPr>
          <p:spPr bwMode="auto">
            <a:xfrm>
              <a:off x="20741223" y="9730411"/>
              <a:ext cx="1216152" cy="1238917"/>
            </a:xfrm>
            <a:custGeom>
              <a:avLst/>
              <a:gdLst>
                <a:gd name="T0" fmla="*/ 655 w 1015"/>
                <a:gd name="T1" fmla="*/ 561 h 1034"/>
                <a:gd name="T2" fmla="*/ 851 w 1015"/>
                <a:gd name="T3" fmla="*/ 540 h 1034"/>
                <a:gd name="T4" fmla="*/ 848 w 1015"/>
                <a:gd name="T5" fmla="*/ 330 h 1034"/>
                <a:gd name="T6" fmla="*/ 805 w 1015"/>
                <a:gd name="T7" fmla="*/ 171 h 1034"/>
                <a:gd name="T8" fmla="*/ 694 w 1015"/>
                <a:gd name="T9" fmla="*/ 57 h 1034"/>
                <a:gd name="T10" fmla="*/ 541 w 1015"/>
                <a:gd name="T11" fmla="*/ 0 h 1034"/>
                <a:gd name="T12" fmla="*/ 406 w 1015"/>
                <a:gd name="T13" fmla="*/ 14 h 1034"/>
                <a:gd name="T14" fmla="*/ 264 w 1015"/>
                <a:gd name="T15" fmla="*/ 99 h 1034"/>
                <a:gd name="T16" fmla="*/ 178 w 1015"/>
                <a:gd name="T17" fmla="*/ 242 h 1034"/>
                <a:gd name="T18" fmla="*/ 164 w 1015"/>
                <a:gd name="T19" fmla="*/ 540 h 1034"/>
                <a:gd name="T20" fmla="*/ 360 w 1015"/>
                <a:gd name="T21" fmla="*/ 561 h 1034"/>
                <a:gd name="T22" fmla="*/ 324 w 1015"/>
                <a:gd name="T23" fmla="*/ 576 h 1034"/>
                <a:gd name="T24" fmla="*/ 153 w 1015"/>
                <a:gd name="T25" fmla="*/ 686 h 1034"/>
                <a:gd name="T26" fmla="*/ 39 w 1015"/>
                <a:gd name="T27" fmla="*/ 842 h 1034"/>
                <a:gd name="T28" fmla="*/ 0 w 1015"/>
                <a:gd name="T29" fmla="*/ 1034 h 1034"/>
                <a:gd name="T30" fmla="*/ 39 w 1015"/>
                <a:gd name="T31" fmla="*/ 917 h 1034"/>
                <a:gd name="T32" fmla="*/ 128 w 1015"/>
                <a:gd name="T33" fmla="*/ 746 h 1034"/>
                <a:gd name="T34" fmla="*/ 281 w 1015"/>
                <a:gd name="T35" fmla="*/ 622 h 1034"/>
                <a:gd name="T36" fmla="*/ 406 w 1015"/>
                <a:gd name="T37" fmla="*/ 576 h 1034"/>
                <a:gd name="T38" fmla="*/ 399 w 1015"/>
                <a:gd name="T39" fmla="*/ 558 h 1034"/>
                <a:gd name="T40" fmla="*/ 338 w 1015"/>
                <a:gd name="T41" fmla="*/ 519 h 1034"/>
                <a:gd name="T42" fmla="*/ 253 w 1015"/>
                <a:gd name="T43" fmla="*/ 387 h 1034"/>
                <a:gd name="T44" fmla="*/ 324 w 1015"/>
                <a:gd name="T45" fmla="*/ 313 h 1034"/>
                <a:gd name="T46" fmla="*/ 509 w 1015"/>
                <a:gd name="T47" fmla="*/ 231 h 1034"/>
                <a:gd name="T48" fmla="*/ 616 w 1015"/>
                <a:gd name="T49" fmla="*/ 263 h 1034"/>
                <a:gd name="T50" fmla="*/ 769 w 1015"/>
                <a:gd name="T51" fmla="*/ 316 h 1034"/>
                <a:gd name="T52" fmla="*/ 755 w 1015"/>
                <a:gd name="T53" fmla="*/ 398 h 1034"/>
                <a:gd name="T54" fmla="*/ 705 w 1015"/>
                <a:gd name="T55" fmla="*/ 487 h 1034"/>
                <a:gd name="T56" fmla="*/ 648 w 1015"/>
                <a:gd name="T57" fmla="*/ 537 h 1034"/>
                <a:gd name="T58" fmla="*/ 605 w 1015"/>
                <a:gd name="T59" fmla="*/ 569 h 1034"/>
                <a:gd name="T60" fmla="*/ 694 w 1015"/>
                <a:gd name="T61" fmla="*/ 604 h 1034"/>
                <a:gd name="T62" fmla="*/ 858 w 1015"/>
                <a:gd name="T63" fmla="*/ 718 h 1034"/>
                <a:gd name="T64" fmla="*/ 965 w 1015"/>
                <a:gd name="T65" fmla="*/ 881 h 1034"/>
                <a:gd name="T66" fmla="*/ 1015 w 1015"/>
                <a:gd name="T67" fmla="*/ 1034 h 1034"/>
                <a:gd name="T68" fmla="*/ 990 w 1015"/>
                <a:gd name="T69" fmla="*/ 881 h 1034"/>
                <a:gd name="T70" fmla="*/ 887 w 1015"/>
                <a:gd name="T71" fmla="*/ 714 h 1034"/>
                <a:gd name="T72" fmla="*/ 727 w 1015"/>
                <a:gd name="T73" fmla="*/ 593 h 1034"/>
                <a:gd name="T74" fmla="*/ 791 w 1015"/>
                <a:gd name="T75" fmla="*/ 330 h 1034"/>
                <a:gd name="T76" fmla="*/ 791 w 1015"/>
                <a:gd name="T77" fmla="*/ 298 h 1034"/>
                <a:gd name="T78" fmla="*/ 687 w 1015"/>
                <a:gd name="T79" fmla="*/ 270 h 1034"/>
                <a:gd name="T80" fmla="*/ 548 w 1015"/>
                <a:gd name="T81" fmla="*/ 181 h 1034"/>
                <a:gd name="T82" fmla="*/ 502 w 1015"/>
                <a:gd name="T83" fmla="*/ 206 h 1034"/>
                <a:gd name="T84" fmla="*/ 321 w 1015"/>
                <a:gd name="T85" fmla="*/ 288 h 1034"/>
                <a:gd name="T86" fmla="*/ 231 w 1015"/>
                <a:gd name="T87" fmla="*/ 298 h 1034"/>
                <a:gd name="T88" fmla="*/ 221 w 1015"/>
                <a:gd name="T89" fmla="*/ 320 h 1034"/>
                <a:gd name="T90" fmla="*/ 260 w 1015"/>
                <a:gd name="T91" fmla="*/ 458 h 1034"/>
                <a:gd name="T92" fmla="*/ 189 w 1015"/>
                <a:gd name="T93" fmla="*/ 341 h 1034"/>
                <a:gd name="T94" fmla="*/ 214 w 1015"/>
                <a:gd name="T95" fmla="*/ 217 h 1034"/>
                <a:gd name="T96" fmla="*/ 303 w 1015"/>
                <a:gd name="T97" fmla="*/ 96 h 1034"/>
                <a:gd name="T98" fmla="*/ 442 w 1015"/>
                <a:gd name="T99" fmla="*/ 32 h 1034"/>
                <a:gd name="T100" fmla="*/ 570 w 1015"/>
                <a:gd name="T101" fmla="*/ 32 h 1034"/>
                <a:gd name="T102" fmla="*/ 709 w 1015"/>
                <a:gd name="T103" fmla="*/ 96 h 1034"/>
                <a:gd name="T104" fmla="*/ 801 w 1015"/>
                <a:gd name="T105" fmla="*/ 217 h 1034"/>
                <a:gd name="T106" fmla="*/ 826 w 1015"/>
                <a:gd name="T107" fmla="*/ 423 h 1034"/>
                <a:gd name="T108" fmla="*/ 719 w 1015"/>
                <a:gd name="T109" fmla="*/ 508 h 1034"/>
                <a:gd name="T110" fmla="*/ 784 w 1015"/>
                <a:gd name="T111" fmla="*/ 384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5" h="1034">
                  <a:moveTo>
                    <a:pt x="652" y="565"/>
                  </a:moveTo>
                  <a:lnTo>
                    <a:pt x="652" y="565"/>
                  </a:lnTo>
                  <a:lnTo>
                    <a:pt x="655" y="561"/>
                  </a:lnTo>
                  <a:lnTo>
                    <a:pt x="655" y="561"/>
                  </a:lnTo>
                  <a:lnTo>
                    <a:pt x="655" y="561"/>
                  </a:lnTo>
                  <a:lnTo>
                    <a:pt x="673" y="551"/>
                  </a:lnTo>
                  <a:lnTo>
                    <a:pt x="837" y="551"/>
                  </a:lnTo>
                  <a:lnTo>
                    <a:pt x="837" y="551"/>
                  </a:lnTo>
                  <a:lnTo>
                    <a:pt x="848" y="547"/>
                  </a:lnTo>
                  <a:lnTo>
                    <a:pt x="851" y="540"/>
                  </a:lnTo>
                  <a:lnTo>
                    <a:pt x="851" y="341"/>
                  </a:lnTo>
                  <a:lnTo>
                    <a:pt x="851" y="341"/>
                  </a:lnTo>
                  <a:lnTo>
                    <a:pt x="848" y="330"/>
                  </a:lnTo>
                  <a:lnTo>
                    <a:pt x="848" y="330"/>
                  </a:lnTo>
                  <a:lnTo>
                    <a:pt x="848" y="330"/>
                  </a:lnTo>
                  <a:lnTo>
                    <a:pt x="844" y="295"/>
                  </a:lnTo>
                  <a:lnTo>
                    <a:pt x="840" y="263"/>
                  </a:lnTo>
                  <a:lnTo>
                    <a:pt x="830" y="231"/>
                  </a:lnTo>
                  <a:lnTo>
                    <a:pt x="819" y="199"/>
                  </a:lnTo>
                  <a:lnTo>
                    <a:pt x="805" y="171"/>
                  </a:lnTo>
                  <a:lnTo>
                    <a:pt x="787" y="146"/>
                  </a:lnTo>
                  <a:lnTo>
                    <a:pt x="766" y="121"/>
                  </a:lnTo>
                  <a:lnTo>
                    <a:pt x="744" y="96"/>
                  </a:lnTo>
                  <a:lnTo>
                    <a:pt x="719" y="75"/>
                  </a:lnTo>
                  <a:lnTo>
                    <a:pt x="694" y="57"/>
                  </a:lnTo>
                  <a:lnTo>
                    <a:pt x="666" y="39"/>
                  </a:lnTo>
                  <a:lnTo>
                    <a:pt x="637" y="25"/>
                  </a:lnTo>
                  <a:lnTo>
                    <a:pt x="605" y="14"/>
                  </a:lnTo>
                  <a:lnTo>
                    <a:pt x="573" y="7"/>
                  </a:lnTo>
                  <a:lnTo>
                    <a:pt x="541" y="0"/>
                  </a:lnTo>
                  <a:lnTo>
                    <a:pt x="506" y="0"/>
                  </a:lnTo>
                  <a:lnTo>
                    <a:pt x="506" y="0"/>
                  </a:lnTo>
                  <a:lnTo>
                    <a:pt x="470" y="0"/>
                  </a:lnTo>
                  <a:lnTo>
                    <a:pt x="438" y="7"/>
                  </a:lnTo>
                  <a:lnTo>
                    <a:pt x="406" y="14"/>
                  </a:lnTo>
                  <a:lnTo>
                    <a:pt x="374" y="28"/>
                  </a:lnTo>
                  <a:lnTo>
                    <a:pt x="342" y="43"/>
                  </a:lnTo>
                  <a:lnTo>
                    <a:pt x="317" y="57"/>
                  </a:lnTo>
                  <a:lnTo>
                    <a:pt x="288" y="78"/>
                  </a:lnTo>
                  <a:lnTo>
                    <a:pt x="264" y="99"/>
                  </a:lnTo>
                  <a:lnTo>
                    <a:pt x="242" y="124"/>
                  </a:lnTo>
                  <a:lnTo>
                    <a:pt x="224" y="149"/>
                  </a:lnTo>
                  <a:lnTo>
                    <a:pt x="207" y="178"/>
                  </a:lnTo>
                  <a:lnTo>
                    <a:pt x="192" y="210"/>
                  </a:lnTo>
                  <a:lnTo>
                    <a:pt x="178" y="242"/>
                  </a:lnTo>
                  <a:lnTo>
                    <a:pt x="171" y="274"/>
                  </a:lnTo>
                  <a:lnTo>
                    <a:pt x="167" y="306"/>
                  </a:lnTo>
                  <a:lnTo>
                    <a:pt x="164" y="341"/>
                  </a:lnTo>
                  <a:lnTo>
                    <a:pt x="164" y="540"/>
                  </a:lnTo>
                  <a:lnTo>
                    <a:pt x="164" y="540"/>
                  </a:lnTo>
                  <a:lnTo>
                    <a:pt x="167" y="547"/>
                  </a:lnTo>
                  <a:lnTo>
                    <a:pt x="175" y="551"/>
                  </a:lnTo>
                  <a:lnTo>
                    <a:pt x="342" y="551"/>
                  </a:lnTo>
                  <a:lnTo>
                    <a:pt x="342" y="551"/>
                  </a:lnTo>
                  <a:lnTo>
                    <a:pt x="360" y="561"/>
                  </a:lnTo>
                  <a:lnTo>
                    <a:pt x="360" y="561"/>
                  </a:lnTo>
                  <a:lnTo>
                    <a:pt x="360" y="561"/>
                  </a:lnTo>
                  <a:lnTo>
                    <a:pt x="363" y="565"/>
                  </a:lnTo>
                  <a:lnTo>
                    <a:pt x="363" y="565"/>
                  </a:lnTo>
                  <a:lnTo>
                    <a:pt x="324" y="576"/>
                  </a:lnTo>
                  <a:lnTo>
                    <a:pt x="285" y="593"/>
                  </a:lnTo>
                  <a:lnTo>
                    <a:pt x="249" y="611"/>
                  </a:lnTo>
                  <a:lnTo>
                    <a:pt x="217" y="636"/>
                  </a:lnTo>
                  <a:lnTo>
                    <a:pt x="185" y="657"/>
                  </a:lnTo>
                  <a:lnTo>
                    <a:pt x="153" y="686"/>
                  </a:lnTo>
                  <a:lnTo>
                    <a:pt x="125" y="714"/>
                  </a:lnTo>
                  <a:lnTo>
                    <a:pt x="100" y="743"/>
                  </a:lnTo>
                  <a:lnTo>
                    <a:pt x="78" y="775"/>
                  </a:lnTo>
                  <a:lnTo>
                    <a:pt x="57" y="807"/>
                  </a:lnTo>
                  <a:lnTo>
                    <a:pt x="39" y="842"/>
                  </a:lnTo>
                  <a:lnTo>
                    <a:pt x="25" y="881"/>
                  </a:lnTo>
                  <a:lnTo>
                    <a:pt x="14" y="917"/>
                  </a:lnTo>
                  <a:lnTo>
                    <a:pt x="7" y="956"/>
                  </a:lnTo>
                  <a:lnTo>
                    <a:pt x="0" y="995"/>
                  </a:lnTo>
                  <a:lnTo>
                    <a:pt x="0" y="1034"/>
                  </a:lnTo>
                  <a:lnTo>
                    <a:pt x="21" y="1034"/>
                  </a:lnTo>
                  <a:lnTo>
                    <a:pt x="21" y="1034"/>
                  </a:lnTo>
                  <a:lnTo>
                    <a:pt x="25" y="995"/>
                  </a:lnTo>
                  <a:lnTo>
                    <a:pt x="28" y="956"/>
                  </a:lnTo>
                  <a:lnTo>
                    <a:pt x="39" y="917"/>
                  </a:lnTo>
                  <a:lnTo>
                    <a:pt x="50" y="881"/>
                  </a:lnTo>
                  <a:lnTo>
                    <a:pt x="64" y="846"/>
                  </a:lnTo>
                  <a:lnTo>
                    <a:pt x="85" y="810"/>
                  </a:lnTo>
                  <a:lnTo>
                    <a:pt x="103" y="778"/>
                  </a:lnTo>
                  <a:lnTo>
                    <a:pt x="128" y="746"/>
                  </a:lnTo>
                  <a:lnTo>
                    <a:pt x="157" y="718"/>
                  </a:lnTo>
                  <a:lnTo>
                    <a:pt x="185" y="689"/>
                  </a:lnTo>
                  <a:lnTo>
                    <a:pt x="214" y="664"/>
                  </a:lnTo>
                  <a:lnTo>
                    <a:pt x="249" y="643"/>
                  </a:lnTo>
                  <a:lnTo>
                    <a:pt x="281" y="622"/>
                  </a:lnTo>
                  <a:lnTo>
                    <a:pt x="321" y="604"/>
                  </a:lnTo>
                  <a:lnTo>
                    <a:pt x="360" y="590"/>
                  </a:lnTo>
                  <a:lnTo>
                    <a:pt x="399" y="579"/>
                  </a:lnTo>
                  <a:lnTo>
                    <a:pt x="399" y="579"/>
                  </a:lnTo>
                  <a:lnTo>
                    <a:pt x="406" y="576"/>
                  </a:lnTo>
                  <a:lnTo>
                    <a:pt x="406" y="569"/>
                  </a:lnTo>
                  <a:lnTo>
                    <a:pt x="406" y="569"/>
                  </a:lnTo>
                  <a:lnTo>
                    <a:pt x="406" y="561"/>
                  </a:lnTo>
                  <a:lnTo>
                    <a:pt x="399" y="558"/>
                  </a:lnTo>
                  <a:lnTo>
                    <a:pt x="399" y="558"/>
                  </a:lnTo>
                  <a:lnTo>
                    <a:pt x="367" y="540"/>
                  </a:lnTo>
                  <a:lnTo>
                    <a:pt x="367" y="540"/>
                  </a:lnTo>
                  <a:lnTo>
                    <a:pt x="367" y="540"/>
                  </a:lnTo>
                  <a:lnTo>
                    <a:pt x="367" y="540"/>
                  </a:lnTo>
                  <a:lnTo>
                    <a:pt x="338" y="519"/>
                  </a:lnTo>
                  <a:lnTo>
                    <a:pt x="317" y="497"/>
                  </a:lnTo>
                  <a:lnTo>
                    <a:pt x="296" y="473"/>
                  </a:lnTo>
                  <a:lnTo>
                    <a:pt x="278" y="444"/>
                  </a:lnTo>
                  <a:lnTo>
                    <a:pt x="264" y="416"/>
                  </a:lnTo>
                  <a:lnTo>
                    <a:pt x="253" y="387"/>
                  </a:lnTo>
                  <a:lnTo>
                    <a:pt x="246" y="355"/>
                  </a:lnTo>
                  <a:lnTo>
                    <a:pt x="246" y="320"/>
                  </a:lnTo>
                  <a:lnTo>
                    <a:pt x="246" y="320"/>
                  </a:lnTo>
                  <a:lnTo>
                    <a:pt x="285" y="320"/>
                  </a:lnTo>
                  <a:lnTo>
                    <a:pt x="324" y="313"/>
                  </a:lnTo>
                  <a:lnTo>
                    <a:pt x="363" y="302"/>
                  </a:lnTo>
                  <a:lnTo>
                    <a:pt x="402" y="291"/>
                  </a:lnTo>
                  <a:lnTo>
                    <a:pt x="438" y="274"/>
                  </a:lnTo>
                  <a:lnTo>
                    <a:pt x="474" y="256"/>
                  </a:lnTo>
                  <a:lnTo>
                    <a:pt x="509" y="231"/>
                  </a:lnTo>
                  <a:lnTo>
                    <a:pt x="538" y="206"/>
                  </a:lnTo>
                  <a:lnTo>
                    <a:pt x="538" y="206"/>
                  </a:lnTo>
                  <a:lnTo>
                    <a:pt x="563" y="227"/>
                  </a:lnTo>
                  <a:lnTo>
                    <a:pt x="591" y="245"/>
                  </a:lnTo>
                  <a:lnTo>
                    <a:pt x="616" y="263"/>
                  </a:lnTo>
                  <a:lnTo>
                    <a:pt x="645" y="277"/>
                  </a:lnTo>
                  <a:lnTo>
                    <a:pt x="677" y="291"/>
                  </a:lnTo>
                  <a:lnTo>
                    <a:pt x="705" y="302"/>
                  </a:lnTo>
                  <a:lnTo>
                    <a:pt x="737" y="309"/>
                  </a:lnTo>
                  <a:lnTo>
                    <a:pt x="769" y="316"/>
                  </a:lnTo>
                  <a:lnTo>
                    <a:pt x="769" y="320"/>
                  </a:lnTo>
                  <a:lnTo>
                    <a:pt x="769" y="320"/>
                  </a:lnTo>
                  <a:lnTo>
                    <a:pt x="766" y="345"/>
                  </a:lnTo>
                  <a:lnTo>
                    <a:pt x="762" y="373"/>
                  </a:lnTo>
                  <a:lnTo>
                    <a:pt x="755" y="398"/>
                  </a:lnTo>
                  <a:lnTo>
                    <a:pt x="744" y="423"/>
                  </a:lnTo>
                  <a:lnTo>
                    <a:pt x="748" y="423"/>
                  </a:lnTo>
                  <a:lnTo>
                    <a:pt x="748" y="423"/>
                  </a:lnTo>
                  <a:lnTo>
                    <a:pt x="730" y="458"/>
                  </a:lnTo>
                  <a:lnTo>
                    <a:pt x="705" y="487"/>
                  </a:lnTo>
                  <a:lnTo>
                    <a:pt x="680" y="515"/>
                  </a:lnTo>
                  <a:lnTo>
                    <a:pt x="648" y="537"/>
                  </a:lnTo>
                  <a:lnTo>
                    <a:pt x="648" y="537"/>
                  </a:lnTo>
                  <a:lnTo>
                    <a:pt x="648" y="537"/>
                  </a:lnTo>
                  <a:lnTo>
                    <a:pt x="648" y="537"/>
                  </a:lnTo>
                  <a:lnTo>
                    <a:pt x="613" y="558"/>
                  </a:lnTo>
                  <a:lnTo>
                    <a:pt x="613" y="558"/>
                  </a:lnTo>
                  <a:lnTo>
                    <a:pt x="609" y="561"/>
                  </a:lnTo>
                  <a:lnTo>
                    <a:pt x="605" y="569"/>
                  </a:lnTo>
                  <a:lnTo>
                    <a:pt x="605" y="569"/>
                  </a:lnTo>
                  <a:lnTo>
                    <a:pt x="609" y="576"/>
                  </a:lnTo>
                  <a:lnTo>
                    <a:pt x="616" y="579"/>
                  </a:lnTo>
                  <a:lnTo>
                    <a:pt x="616" y="579"/>
                  </a:lnTo>
                  <a:lnTo>
                    <a:pt x="655" y="590"/>
                  </a:lnTo>
                  <a:lnTo>
                    <a:pt x="694" y="604"/>
                  </a:lnTo>
                  <a:lnTo>
                    <a:pt x="730" y="622"/>
                  </a:lnTo>
                  <a:lnTo>
                    <a:pt x="766" y="643"/>
                  </a:lnTo>
                  <a:lnTo>
                    <a:pt x="798" y="664"/>
                  </a:lnTo>
                  <a:lnTo>
                    <a:pt x="830" y="689"/>
                  </a:lnTo>
                  <a:lnTo>
                    <a:pt x="858" y="718"/>
                  </a:lnTo>
                  <a:lnTo>
                    <a:pt x="887" y="746"/>
                  </a:lnTo>
                  <a:lnTo>
                    <a:pt x="908" y="778"/>
                  </a:lnTo>
                  <a:lnTo>
                    <a:pt x="930" y="810"/>
                  </a:lnTo>
                  <a:lnTo>
                    <a:pt x="947" y="846"/>
                  </a:lnTo>
                  <a:lnTo>
                    <a:pt x="965" y="881"/>
                  </a:lnTo>
                  <a:lnTo>
                    <a:pt x="976" y="917"/>
                  </a:lnTo>
                  <a:lnTo>
                    <a:pt x="983" y="956"/>
                  </a:lnTo>
                  <a:lnTo>
                    <a:pt x="990" y="995"/>
                  </a:lnTo>
                  <a:lnTo>
                    <a:pt x="990" y="1034"/>
                  </a:lnTo>
                  <a:lnTo>
                    <a:pt x="1015" y="1034"/>
                  </a:lnTo>
                  <a:lnTo>
                    <a:pt x="1015" y="1034"/>
                  </a:lnTo>
                  <a:lnTo>
                    <a:pt x="1015" y="995"/>
                  </a:lnTo>
                  <a:lnTo>
                    <a:pt x="1008" y="956"/>
                  </a:lnTo>
                  <a:lnTo>
                    <a:pt x="1001" y="917"/>
                  </a:lnTo>
                  <a:lnTo>
                    <a:pt x="990" y="881"/>
                  </a:lnTo>
                  <a:lnTo>
                    <a:pt x="972" y="842"/>
                  </a:lnTo>
                  <a:lnTo>
                    <a:pt x="958" y="807"/>
                  </a:lnTo>
                  <a:lnTo>
                    <a:pt x="937" y="775"/>
                  </a:lnTo>
                  <a:lnTo>
                    <a:pt x="912" y="743"/>
                  </a:lnTo>
                  <a:lnTo>
                    <a:pt x="887" y="714"/>
                  </a:lnTo>
                  <a:lnTo>
                    <a:pt x="862" y="686"/>
                  </a:lnTo>
                  <a:lnTo>
                    <a:pt x="830" y="657"/>
                  </a:lnTo>
                  <a:lnTo>
                    <a:pt x="798" y="636"/>
                  </a:lnTo>
                  <a:lnTo>
                    <a:pt x="766" y="611"/>
                  </a:lnTo>
                  <a:lnTo>
                    <a:pt x="727" y="593"/>
                  </a:lnTo>
                  <a:lnTo>
                    <a:pt x="691" y="576"/>
                  </a:lnTo>
                  <a:lnTo>
                    <a:pt x="652" y="565"/>
                  </a:lnTo>
                  <a:lnTo>
                    <a:pt x="652" y="565"/>
                  </a:lnTo>
                  <a:close/>
                  <a:moveTo>
                    <a:pt x="794" y="330"/>
                  </a:moveTo>
                  <a:lnTo>
                    <a:pt x="791" y="330"/>
                  </a:lnTo>
                  <a:lnTo>
                    <a:pt x="791" y="330"/>
                  </a:lnTo>
                  <a:lnTo>
                    <a:pt x="791" y="320"/>
                  </a:lnTo>
                  <a:lnTo>
                    <a:pt x="791" y="306"/>
                  </a:lnTo>
                  <a:lnTo>
                    <a:pt x="791" y="306"/>
                  </a:lnTo>
                  <a:lnTo>
                    <a:pt x="791" y="298"/>
                  </a:lnTo>
                  <a:lnTo>
                    <a:pt x="784" y="295"/>
                  </a:lnTo>
                  <a:lnTo>
                    <a:pt x="784" y="295"/>
                  </a:lnTo>
                  <a:lnTo>
                    <a:pt x="748" y="288"/>
                  </a:lnTo>
                  <a:lnTo>
                    <a:pt x="716" y="281"/>
                  </a:lnTo>
                  <a:lnTo>
                    <a:pt x="687" y="270"/>
                  </a:lnTo>
                  <a:lnTo>
                    <a:pt x="655" y="256"/>
                  </a:lnTo>
                  <a:lnTo>
                    <a:pt x="627" y="242"/>
                  </a:lnTo>
                  <a:lnTo>
                    <a:pt x="598" y="224"/>
                  </a:lnTo>
                  <a:lnTo>
                    <a:pt x="573" y="203"/>
                  </a:lnTo>
                  <a:lnTo>
                    <a:pt x="548" y="181"/>
                  </a:lnTo>
                  <a:lnTo>
                    <a:pt x="548" y="181"/>
                  </a:lnTo>
                  <a:lnTo>
                    <a:pt x="538" y="178"/>
                  </a:lnTo>
                  <a:lnTo>
                    <a:pt x="531" y="181"/>
                  </a:lnTo>
                  <a:lnTo>
                    <a:pt x="531" y="181"/>
                  </a:lnTo>
                  <a:lnTo>
                    <a:pt x="502" y="206"/>
                  </a:lnTo>
                  <a:lnTo>
                    <a:pt x="470" y="231"/>
                  </a:lnTo>
                  <a:lnTo>
                    <a:pt x="434" y="249"/>
                  </a:lnTo>
                  <a:lnTo>
                    <a:pt x="399" y="266"/>
                  </a:lnTo>
                  <a:lnTo>
                    <a:pt x="360" y="281"/>
                  </a:lnTo>
                  <a:lnTo>
                    <a:pt x="321" y="288"/>
                  </a:lnTo>
                  <a:lnTo>
                    <a:pt x="281" y="295"/>
                  </a:lnTo>
                  <a:lnTo>
                    <a:pt x="242" y="298"/>
                  </a:lnTo>
                  <a:lnTo>
                    <a:pt x="239" y="298"/>
                  </a:lnTo>
                  <a:lnTo>
                    <a:pt x="231" y="298"/>
                  </a:lnTo>
                  <a:lnTo>
                    <a:pt x="231" y="298"/>
                  </a:lnTo>
                  <a:lnTo>
                    <a:pt x="224" y="298"/>
                  </a:lnTo>
                  <a:lnTo>
                    <a:pt x="224" y="298"/>
                  </a:lnTo>
                  <a:lnTo>
                    <a:pt x="221" y="309"/>
                  </a:lnTo>
                  <a:lnTo>
                    <a:pt x="221" y="320"/>
                  </a:lnTo>
                  <a:lnTo>
                    <a:pt x="221" y="320"/>
                  </a:lnTo>
                  <a:lnTo>
                    <a:pt x="221" y="348"/>
                  </a:lnTo>
                  <a:lnTo>
                    <a:pt x="228" y="377"/>
                  </a:lnTo>
                  <a:lnTo>
                    <a:pt x="235" y="405"/>
                  </a:lnTo>
                  <a:lnTo>
                    <a:pt x="246" y="433"/>
                  </a:lnTo>
                  <a:lnTo>
                    <a:pt x="260" y="458"/>
                  </a:lnTo>
                  <a:lnTo>
                    <a:pt x="274" y="483"/>
                  </a:lnTo>
                  <a:lnTo>
                    <a:pt x="292" y="508"/>
                  </a:lnTo>
                  <a:lnTo>
                    <a:pt x="313" y="526"/>
                  </a:lnTo>
                  <a:lnTo>
                    <a:pt x="189" y="526"/>
                  </a:lnTo>
                  <a:lnTo>
                    <a:pt x="189" y="341"/>
                  </a:lnTo>
                  <a:lnTo>
                    <a:pt x="189" y="341"/>
                  </a:lnTo>
                  <a:lnTo>
                    <a:pt x="189" y="309"/>
                  </a:lnTo>
                  <a:lnTo>
                    <a:pt x="196" y="277"/>
                  </a:lnTo>
                  <a:lnTo>
                    <a:pt x="203" y="249"/>
                  </a:lnTo>
                  <a:lnTo>
                    <a:pt x="214" y="217"/>
                  </a:lnTo>
                  <a:lnTo>
                    <a:pt x="228" y="192"/>
                  </a:lnTo>
                  <a:lnTo>
                    <a:pt x="242" y="163"/>
                  </a:lnTo>
                  <a:lnTo>
                    <a:pt x="260" y="139"/>
                  </a:lnTo>
                  <a:lnTo>
                    <a:pt x="281" y="117"/>
                  </a:lnTo>
                  <a:lnTo>
                    <a:pt x="303" y="96"/>
                  </a:lnTo>
                  <a:lnTo>
                    <a:pt x="328" y="78"/>
                  </a:lnTo>
                  <a:lnTo>
                    <a:pt x="356" y="60"/>
                  </a:lnTo>
                  <a:lnTo>
                    <a:pt x="381" y="50"/>
                  </a:lnTo>
                  <a:lnTo>
                    <a:pt x="413" y="39"/>
                  </a:lnTo>
                  <a:lnTo>
                    <a:pt x="442" y="32"/>
                  </a:lnTo>
                  <a:lnTo>
                    <a:pt x="474" y="25"/>
                  </a:lnTo>
                  <a:lnTo>
                    <a:pt x="506" y="25"/>
                  </a:lnTo>
                  <a:lnTo>
                    <a:pt x="506" y="25"/>
                  </a:lnTo>
                  <a:lnTo>
                    <a:pt x="538" y="25"/>
                  </a:lnTo>
                  <a:lnTo>
                    <a:pt x="570" y="32"/>
                  </a:lnTo>
                  <a:lnTo>
                    <a:pt x="602" y="39"/>
                  </a:lnTo>
                  <a:lnTo>
                    <a:pt x="630" y="50"/>
                  </a:lnTo>
                  <a:lnTo>
                    <a:pt x="659" y="60"/>
                  </a:lnTo>
                  <a:lnTo>
                    <a:pt x="684" y="78"/>
                  </a:lnTo>
                  <a:lnTo>
                    <a:pt x="709" y="96"/>
                  </a:lnTo>
                  <a:lnTo>
                    <a:pt x="730" y="117"/>
                  </a:lnTo>
                  <a:lnTo>
                    <a:pt x="751" y="139"/>
                  </a:lnTo>
                  <a:lnTo>
                    <a:pt x="769" y="163"/>
                  </a:lnTo>
                  <a:lnTo>
                    <a:pt x="787" y="192"/>
                  </a:lnTo>
                  <a:lnTo>
                    <a:pt x="801" y="217"/>
                  </a:lnTo>
                  <a:lnTo>
                    <a:pt x="812" y="249"/>
                  </a:lnTo>
                  <a:lnTo>
                    <a:pt x="819" y="277"/>
                  </a:lnTo>
                  <a:lnTo>
                    <a:pt x="823" y="309"/>
                  </a:lnTo>
                  <a:lnTo>
                    <a:pt x="826" y="341"/>
                  </a:lnTo>
                  <a:lnTo>
                    <a:pt x="826" y="423"/>
                  </a:lnTo>
                  <a:lnTo>
                    <a:pt x="826" y="423"/>
                  </a:lnTo>
                  <a:lnTo>
                    <a:pt x="826" y="526"/>
                  </a:lnTo>
                  <a:lnTo>
                    <a:pt x="702" y="526"/>
                  </a:lnTo>
                  <a:lnTo>
                    <a:pt x="702" y="526"/>
                  </a:lnTo>
                  <a:lnTo>
                    <a:pt x="719" y="508"/>
                  </a:lnTo>
                  <a:lnTo>
                    <a:pt x="737" y="487"/>
                  </a:lnTo>
                  <a:lnTo>
                    <a:pt x="755" y="462"/>
                  </a:lnTo>
                  <a:lnTo>
                    <a:pt x="766" y="437"/>
                  </a:lnTo>
                  <a:lnTo>
                    <a:pt x="776" y="412"/>
                  </a:lnTo>
                  <a:lnTo>
                    <a:pt x="784" y="384"/>
                  </a:lnTo>
                  <a:lnTo>
                    <a:pt x="791" y="359"/>
                  </a:lnTo>
                  <a:lnTo>
                    <a:pt x="794" y="330"/>
                  </a:lnTo>
                  <a:lnTo>
                    <a:pt x="794" y="330"/>
                  </a:lnTo>
                  <a:close/>
                </a:path>
              </a:pathLst>
            </a:custGeom>
            <a:solidFill>
              <a:srgbClr val="0F62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endParaRPr lang="en-US" dirty="0"/>
            </a:p>
          </p:txBody>
        </p:sp>
        <p:sp>
          <p:nvSpPr>
            <p:cNvPr id="28" name="Freeform: Shape 27">
              <a:extLst>
                <a:ext uri="{FF2B5EF4-FFF2-40B4-BE49-F238E27FC236}">
                  <a16:creationId xmlns:a16="http://schemas.microsoft.com/office/drawing/2014/main" id="{22B3D07B-90CC-8E7E-4FC6-689C13D01FF4}"/>
                </a:ext>
              </a:extLst>
            </p:cNvPr>
            <p:cNvSpPr>
              <a:spLocks noChangeAspect="1"/>
            </p:cNvSpPr>
            <p:nvPr/>
          </p:nvSpPr>
          <p:spPr>
            <a:xfrm>
              <a:off x="13238249" y="3727759"/>
              <a:ext cx="1020299" cy="1014984"/>
            </a:xfrm>
            <a:custGeom>
              <a:avLst/>
              <a:gdLst>
                <a:gd name="connsiteX0" fmla="*/ 364030 w 1029741"/>
                <a:gd name="connsiteY0" fmla="*/ 581844 h 1024377"/>
                <a:gd name="connsiteX1" fmla="*/ 330509 w 1029741"/>
                <a:gd name="connsiteY1" fmla="*/ 615364 h 1024377"/>
                <a:gd name="connsiteX2" fmla="*/ 296989 w 1029741"/>
                <a:gd name="connsiteY2" fmla="*/ 581844 h 1024377"/>
                <a:gd name="connsiteX3" fmla="*/ 330509 w 1029741"/>
                <a:gd name="connsiteY3" fmla="*/ 548324 h 1024377"/>
                <a:gd name="connsiteX4" fmla="*/ 364030 w 1029741"/>
                <a:gd name="connsiteY4" fmla="*/ 581844 h 1024377"/>
                <a:gd name="connsiteX5" fmla="*/ 464590 w 1029741"/>
                <a:gd name="connsiteY5" fmla="*/ 548324 h 1024377"/>
                <a:gd name="connsiteX6" fmla="*/ 431070 w 1029741"/>
                <a:gd name="connsiteY6" fmla="*/ 581844 h 1024377"/>
                <a:gd name="connsiteX7" fmla="*/ 464590 w 1029741"/>
                <a:gd name="connsiteY7" fmla="*/ 615364 h 1024377"/>
                <a:gd name="connsiteX8" fmla="*/ 498110 w 1029741"/>
                <a:gd name="connsiteY8" fmla="*/ 581844 h 1024377"/>
                <a:gd name="connsiteX9" fmla="*/ 464590 w 1029741"/>
                <a:gd name="connsiteY9" fmla="*/ 548324 h 1024377"/>
                <a:gd name="connsiteX10" fmla="*/ 196428 w 1029741"/>
                <a:gd name="connsiteY10" fmla="*/ 548324 h 1024377"/>
                <a:gd name="connsiteX11" fmla="*/ 162908 w 1029741"/>
                <a:gd name="connsiteY11" fmla="*/ 581844 h 1024377"/>
                <a:gd name="connsiteX12" fmla="*/ 196428 w 1029741"/>
                <a:gd name="connsiteY12" fmla="*/ 615364 h 1024377"/>
                <a:gd name="connsiteX13" fmla="*/ 229949 w 1029741"/>
                <a:gd name="connsiteY13" fmla="*/ 581844 h 1024377"/>
                <a:gd name="connsiteX14" fmla="*/ 196428 w 1029741"/>
                <a:gd name="connsiteY14" fmla="*/ 548324 h 1024377"/>
                <a:gd name="connsiteX15" fmla="*/ 749512 w 1029741"/>
                <a:gd name="connsiteY15" fmla="*/ 179668 h 1024377"/>
                <a:gd name="connsiteX16" fmla="*/ 715992 w 1029741"/>
                <a:gd name="connsiteY16" fmla="*/ 213189 h 1024377"/>
                <a:gd name="connsiteX17" fmla="*/ 749512 w 1029741"/>
                <a:gd name="connsiteY17" fmla="*/ 246709 h 1024377"/>
                <a:gd name="connsiteX18" fmla="*/ 783032 w 1029741"/>
                <a:gd name="connsiteY18" fmla="*/ 213189 h 1024377"/>
                <a:gd name="connsiteX19" fmla="*/ 749512 w 1029741"/>
                <a:gd name="connsiteY19" fmla="*/ 179668 h 1024377"/>
                <a:gd name="connsiteX20" fmla="*/ 883593 w 1029741"/>
                <a:gd name="connsiteY20" fmla="*/ 179668 h 1024377"/>
                <a:gd name="connsiteX21" fmla="*/ 850073 w 1029741"/>
                <a:gd name="connsiteY21" fmla="*/ 213189 h 1024377"/>
                <a:gd name="connsiteX22" fmla="*/ 883593 w 1029741"/>
                <a:gd name="connsiteY22" fmla="*/ 246709 h 1024377"/>
                <a:gd name="connsiteX23" fmla="*/ 917113 w 1029741"/>
                <a:gd name="connsiteY23" fmla="*/ 213189 h 1024377"/>
                <a:gd name="connsiteX24" fmla="*/ 883593 w 1029741"/>
                <a:gd name="connsiteY24" fmla="*/ 179668 h 1024377"/>
                <a:gd name="connsiteX25" fmla="*/ 615431 w 1029741"/>
                <a:gd name="connsiteY25" fmla="*/ 179668 h 1024377"/>
                <a:gd name="connsiteX26" fmla="*/ 581911 w 1029741"/>
                <a:gd name="connsiteY26" fmla="*/ 213189 h 1024377"/>
                <a:gd name="connsiteX27" fmla="*/ 615431 w 1029741"/>
                <a:gd name="connsiteY27" fmla="*/ 246709 h 1024377"/>
                <a:gd name="connsiteX28" fmla="*/ 648951 w 1029741"/>
                <a:gd name="connsiteY28" fmla="*/ 213189 h 1024377"/>
                <a:gd name="connsiteX29" fmla="*/ 615431 w 1029741"/>
                <a:gd name="connsiteY29" fmla="*/ 179668 h 1024377"/>
                <a:gd name="connsiteX30" fmla="*/ 357292 w 1029741"/>
                <a:gd name="connsiteY30" fmla="*/ 1010970 h 1024377"/>
                <a:gd name="connsiteX31" fmla="*/ 223211 w 1029741"/>
                <a:gd name="connsiteY31" fmla="*/ 809882 h 1024377"/>
                <a:gd name="connsiteX32" fmla="*/ 213189 w 1029741"/>
                <a:gd name="connsiteY32" fmla="*/ 804519 h 1024377"/>
                <a:gd name="connsiteX33" fmla="*/ 79108 w 1029741"/>
                <a:gd name="connsiteY33" fmla="*/ 804519 h 1024377"/>
                <a:gd name="connsiteX34" fmla="*/ 24135 w 1029741"/>
                <a:gd name="connsiteY34" fmla="*/ 749546 h 1024377"/>
                <a:gd name="connsiteX35" fmla="*/ 24135 w 1029741"/>
                <a:gd name="connsiteY35" fmla="*/ 414310 h 1024377"/>
                <a:gd name="connsiteX36" fmla="*/ 79108 w 1029741"/>
                <a:gd name="connsiteY36" fmla="*/ 359337 h 1024377"/>
                <a:gd name="connsiteX37" fmla="*/ 581911 w 1029741"/>
                <a:gd name="connsiteY37" fmla="*/ 359337 h 1024377"/>
                <a:gd name="connsiteX38" fmla="*/ 636884 w 1029741"/>
                <a:gd name="connsiteY38" fmla="*/ 414310 h 1024377"/>
                <a:gd name="connsiteX39" fmla="*/ 636884 w 1029741"/>
                <a:gd name="connsiteY39" fmla="*/ 749546 h 1024377"/>
                <a:gd name="connsiteX40" fmla="*/ 581911 w 1029741"/>
                <a:gd name="connsiteY40" fmla="*/ 804519 h 1024377"/>
                <a:gd name="connsiteX41" fmla="*/ 347269 w 1029741"/>
                <a:gd name="connsiteY41" fmla="*/ 804519 h 1024377"/>
                <a:gd name="connsiteX42" fmla="*/ 347269 w 1029741"/>
                <a:gd name="connsiteY42" fmla="*/ 828687 h 1024377"/>
                <a:gd name="connsiteX43" fmla="*/ 581911 w 1029741"/>
                <a:gd name="connsiteY43" fmla="*/ 828687 h 1024377"/>
                <a:gd name="connsiteX44" fmla="*/ 661019 w 1029741"/>
                <a:gd name="connsiteY44" fmla="*/ 749579 h 1024377"/>
                <a:gd name="connsiteX45" fmla="*/ 661019 w 1029741"/>
                <a:gd name="connsiteY45" fmla="*/ 426377 h 1024377"/>
                <a:gd name="connsiteX46" fmla="*/ 749512 w 1029741"/>
                <a:gd name="connsiteY46" fmla="*/ 426377 h 1024377"/>
                <a:gd name="connsiteX47" fmla="*/ 749512 w 1029741"/>
                <a:gd name="connsiteY47" fmla="*/ 402243 h 1024377"/>
                <a:gd name="connsiteX48" fmla="*/ 660114 w 1029741"/>
                <a:gd name="connsiteY48" fmla="*/ 402243 h 1024377"/>
                <a:gd name="connsiteX49" fmla="*/ 581911 w 1029741"/>
                <a:gd name="connsiteY49" fmla="*/ 335202 h 1024377"/>
                <a:gd name="connsiteX50" fmla="*/ 493418 w 1029741"/>
                <a:gd name="connsiteY50" fmla="*/ 335202 h 1024377"/>
                <a:gd name="connsiteX51" fmla="*/ 493418 w 1029741"/>
                <a:gd name="connsiteY51" fmla="*/ 79108 h 1024377"/>
                <a:gd name="connsiteX52" fmla="*/ 548391 w 1029741"/>
                <a:gd name="connsiteY52" fmla="*/ 24135 h 1024377"/>
                <a:gd name="connsiteX53" fmla="*/ 950633 w 1029741"/>
                <a:gd name="connsiteY53" fmla="*/ 24135 h 1024377"/>
                <a:gd name="connsiteX54" fmla="*/ 1005607 w 1029741"/>
                <a:gd name="connsiteY54" fmla="*/ 79108 h 1024377"/>
                <a:gd name="connsiteX55" fmla="*/ 1005607 w 1029741"/>
                <a:gd name="connsiteY55" fmla="*/ 347269 h 1024377"/>
                <a:gd name="connsiteX56" fmla="*/ 950633 w 1029741"/>
                <a:gd name="connsiteY56" fmla="*/ 402243 h 1024377"/>
                <a:gd name="connsiteX57" fmla="*/ 850073 w 1029741"/>
                <a:gd name="connsiteY57" fmla="*/ 402243 h 1024377"/>
                <a:gd name="connsiteX58" fmla="*/ 839279 w 1029741"/>
                <a:gd name="connsiteY58" fmla="*/ 408913 h 1024377"/>
                <a:gd name="connsiteX59" fmla="*/ 772239 w 1029741"/>
                <a:gd name="connsiteY59" fmla="*/ 542994 h 1024377"/>
                <a:gd name="connsiteX60" fmla="*/ 793859 w 1029741"/>
                <a:gd name="connsiteY60" fmla="*/ 553788 h 1024377"/>
                <a:gd name="connsiteX61" fmla="*/ 857548 w 1029741"/>
                <a:gd name="connsiteY61" fmla="*/ 426377 h 1024377"/>
                <a:gd name="connsiteX62" fmla="*/ 950633 w 1029741"/>
                <a:gd name="connsiteY62" fmla="*/ 426377 h 1024377"/>
                <a:gd name="connsiteX63" fmla="*/ 1029741 w 1029741"/>
                <a:gd name="connsiteY63" fmla="*/ 347269 h 1024377"/>
                <a:gd name="connsiteX64" fmla="*/ 1029741 w 1029741"/>
                <a:gd name="connsiteY64" fmla="*/ 79108 h 1024377"/>
                <a:gd name="connsiteX65" fmla="*/ 950633 w 1029741"/>
                <a:gd name="connsiteY65" fmla="*/ 0 h 1024377"/>
                <a:gd name="connsiteX66" fmla="*/ 548391 w 1029741"/>
                <a:gd name="connsiteY66" fmla="*/ 0 h 1024377"/>
                <a:gd name="connsiteX67" fmla="*/ 469283 w 1029741"/>
                <a:gd name="connsiteY67" fmla="*/ 79108 h 1024377"/>
                <a:gd name="connsiteX68" fmla="*/ 469283 w 1029741"/>
                <a:gd name="connsiteY68" fmla="*/ 335202 h 1024377"/>
                <a:gd name="connsiteX69" fmla="*/ 79108 w 1029741"/>
                <a:gd name="connsiteY69" fmla="*/ 335202 h 1024377"/>
                <a:gd name="connsiteX70" fmla="*/ 0 w 1029741"/>
                <a:gd name="connsiteY70" fmla="*/ 414310 h 1024377"/>
                <a:gd name="connsiteX71" fmla="*/ 0 w 1029741"/>
                <a:gd name="connsiteY71" fmla="*/ 749546 h 1024377"/>
                <a:gd name="connsiteX72" fmla="*/ 79108 w 1029741"/>
                <a:gd name="connsiteY72" fmla="*/ 828653 h 1024377"/>
                <a:gd name="connsiteX73" fmla="*/ 206719 w 1029741"/>
                <a:gd name="connsiteY73" fmla="*/ 828653 h 1024377"/>
                <a:gd name="connsiteX74" fmla="*/ 337247 w 1029741"/>
                <a:gd name="connsiteY74" fmla="*/ 1024378 h 1024377"/>
                <a:gd name="connsiteX75" fmla="*/ 357292 w 1029741"/>
                <a:gd name="connsiteY75" fmla="*/ 1010970 h 102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29741" h="1024377">
                  <a:moveTo>
                    <a:pt x="364030" y="581844"/>
                  </a:moveTo>
                  <a:cubicBezTo>
                    <a:pt x="364030" y="600347"/>
                    <a:pt x="349013" y="615364"/>
                    <a:pt x="330509" y="615364"/>
                  </a:cubicBezTo>
                  <a:cubicBezTo>
                    <a:pt x="312006" y="615364"/>
                    <a:pt x="296989" y="600347"/>
                    <a:pt x="296989" y="581844"/>
                  </a:cubicBezTo>
                  <a:cubicBezTo>
                    <a:pt x="296989" y="563341"/>
                    <a:pt x="312006" y="548324"/>
                    <a:pt x="330509" y="548324"/>
                  </a:cubicBezTo>
                  <a:cubicBezTo>
                    <a:pt x="349013" y="548324"/>
                    <a:pt x="364030" y="563341"/>
                    <a:pt x="364030" y="581844"/>
                  </a:cubicBezTo>
                  <a:close/>
                  <a:moveTo>
                    <a:pt x="464590" y="548324"/>
                  </a:moveTo>
                  <a:cubicBezTo>
                    <a:pt x="446087" y="548324"/>
                    <a:pt x="431070" y="563341"/>
                    <a:pt x="431070" y="581844"/>
                  </a:cubicBezTo>
                  <a:cubicBezTo>
                    <a:pt x="431070" y="600347"/>
                    <a:pt x="446087" y="615364"/>
                    <a:pt x="464590" y="615364"/>
                  </a:cubicBezTo>
                  <a:cubicBezTo>
                    <a:pt x="483093" y="615364"/>
                    <a:pt x="498110" y="600347"/>
                    <a:pt x="498110" y="581844"/>
                  </a:cubicBezTo>
                  <a:cubicBezTo>
                    <a:pt x="498110" y="563341"/>
                    <a:pt x="483093" y="548324"/>
                    <a:pt x="464590" y="548324"/>
                  </a:cubicBezTo>
                  <a:close/>
                  <a:moveTo>
                    <a:pt x="196428" y="548324"/>
                  </a:moveTo>
                  <a:cubicBezTo>
                    <a:pt x="177925" y="548324"/>
                    <a:pt x="162908" y="563341"/>
                    <a:pt x="162908" y="581844"/>
                  </a:cubicBezTo>
                  <a:cubicBezTo>
                    <a:pt x="162908" y="600347"/>
                    <a:pt x="177925" y="615364"/>
                    <a:pt x="196428" y="615364"/>
                  </a:cubicBezTo>
                  <a:cubicBezTo>
                    <a:pt x="214932" y="615364"/>
                    <a:pt x="229949" y="600347"/>
                    <a:pt x="229949" y="581844"/>
                  </a:cubicBezTo>
                  <a:cubicBezTo>
                    <a:pt x="229949" y="563341"/>
                    <a:pt x="214932" y="548324"/>
                    <a:pt x="196428" y="548324"/>
                  </a:cubicBezTo>
                  <a:close/>
                  <a:moveTo>
                    <a:pt x="749512" y="179668"/>
                  </a:moveTo>
                  <a:cubicBezTo>
                    <a:pt x="731009" y="179668"/>
                    <a:pt x="715992" y="194685"/>
                    <a:pt x="715992" y="213189"/>
                  </a:cubicBezTo>
                  <a:cubicBezTo>
                    <a:pt x="715992" y="231692"/>
                    <a:pt x="731009" y="246709"/>
                    <a:pt x="749512" y="246709"/>
                  </a:cubicBezTo>
                  <a:cubicBezTo>
                    <a:pt x="768015" y="246709"/>
                    <a:pt x="783032" y="231692"/>
                    <a:pt x="783032" y="213189"/>
                  </a:cubicBezTo>
                  <a:cubicBezTo>
                    <a:pt x="783032" y="194685"/>
                    <a:pt x="768015" y="179668"/>
                    <a:pt x="749512" y="179668"/>
                  </a:cubicBezTo>
                  <a:close/>
                  <a:moveTo>
                    <a:pt x="883593" y="179668"/>
                  </a:moveTo>
                  <a:cubicBezTo>
                    <a:pt x="865090" y="179668"/>
                    <a:pt x="850073" y="194685"/>
                    <a:pt x="850073" y="213189"/>
                  </a:cubicBezTo>
                  <a:cubicBezTo>
                    <a:pt x="850073" y="231692"/>
                    <a:pt x="865090" y="246709"/>
                    <a:pt x="883593" y="246709"/>
                  </a:cubicBezTo>
                  <a:cubicBezTo>
                    <a:pt x="902096" y="246709"/>
                    <a:pt x="917113" y="231692"/>
                    <a:pt x="917113" y="213189"/>
                  </a:cubicBezTo>
                  <a:cubicBezTo>
                    <a:pt x="917113" y="194685"/>
                    <a:pt x="902096" y="179668"/>
                    <a:pt x="883593" y="179668"/>
                  </a:cubicBezTo>
                  <a:close/>
                  <a:moveTo>
                    <a:pt x="615431" y="179668"/>
                  </a:moveTo>
                  <a:cubicBezTo>
                    <a:pt x="596928" y="179668"/>
                    <a:pt x="581911" y="194685"/>
                    <a:pt x="581911" y="213189"/>
                  </a:cubicBezTo>
                  <a:cubicBezTo>
                    <a:pt x="581911" y="231692"/>
                    <a:pt x="596928" y="246709"/>
                    <a:pt x="615431" y="246709"/>
                  </a:cubicBezTo>
                  <a:cubicBezTo>
                    <a:pt x="633934" y="246709"/>
                    <a:pt x="648951" y="231692"/>
                    <a:pt x="648951" y="213189"/>
                  </a:cubicBezTo>
                  <a:cubicBezTo>
                    <a:pt x="648951" y="194685"/>
                    <a:pt x="633934" y="179668"/>
                    <a:pt x="615431" y="179668"/>
                  </a:cubicBezTo>
                  <a:close/>
                  <a:moveTo>
                    <a:pt x="357292" y="1010970"/>
                  </a:moveTo>
                  <a:lnTo>
                    <a:pt x="223211" y="809882"/>
                  </a:lnTo>
                  <a:cubicBezTo>
                    <a:pt x="220999" y="806530"/>
                    <a:pt x="217211" y="804519"/>
                    <a:pt x="213189" y="804519"/>
                  </a:cubicBezTo>
                  <a:lnTo>
                    <a:pt x="79108" y="804519"/>
                  </a:lnTo>
                  <a:cubicBezTo>
                    <a:pt x="48805" y="804519"/>
                    <a:pt x="24135" y="779881"/>
                    <a:pt x="24135" y="749546"/>
                  </a:cubicBezTo>
                  <a:lnTo>
                    <a:pt x="24135" y="414310"/>
                  </a:lnTo>
                  <a:cubicBezTo>
                    <a:pt x="24135" y="384008"/>
                    <a:pt x="48805" y="359337"/>
                    <a:pt x="79108" y="359337"/>
                  </a:cubicBezTo>
                  <a:lnTo>
                    <a:pt x="581911" y="359337"/>
                  </a:lnTo>
                  <a:cubicBezTo>
                    <a:pt x="612213" y="359337"/>
                    <a:pt x="636884" y="384008"/>
                    <a:pt x="636884" y="414310"/>
                  </a:cubicBezTo>
                  <a:lnTo>
                    <a:pt x="636884" y="749546"/>
                  </a:lnTo>
                  <a:cubicBezTo>
                    <a:pt x="636884" y="779848"/>
                    <a:pt x="612247" y="804519"/>
                    <a:pt x="581911" y="804519"/>
                  </a:cubicBezTo>
                  <a:lnTo>
                    <a:pt x="347269" y="804519"/>
                  </a:lnTo>
                  <a:lnTo>
                    <a:pt x="347269" y="828687"/>
                  </a:lnTo>
                  <a:lnTo>
                    <a:pt x="581911" y="828687"/>
                  </a:lnTo>
                  <a:cubicBezTo>
                    <a:pt x="625554" y="828687"/>
                    <a:pt x="661019" y="793189"/>
                    <a:pt x="661019" y="749579"/>
                  </a:cubicBezTo>
                  <a:lnTo>
                    <a:pt x="661019" y="426377"/>
                  </a:lnTo>
                  <a:lnTo>
                    <a:pt x="749512" y="426377"/>
                  </a:lnTo>
                  <a:lnTo>
                    <a:pt x="749512" y="402243"/>
                  </a:lnTo>
                  <a:lnTo>
                    <a:pt x="660114" y="402243"/>
                  </a:lnTo>
                  <a:cubicBezTo>
                    <a:pt x="654281" y="364331"/>
                    <a:pt x="621431" y="335202"/>
                    <a:pt x="581911" y="335202"/>
                  </a:cubicBezTo>
                  <a:lnTo>
                    <a:pt x="493418" y="335202"/>
                  </a:lnTo>
                  <a:lnTo>
                    <a:pt x="493418" y="79108"/>
                  </a:lnTo>
                  <a:cubicBezTo>
                    <a:pt x="493418" y="48805"/>
                    <a:pt x="518089" y="24135"/>
                    <a:pt x="548391" y="24135"/>
                  </a:cubicBezTo>
                  <a:lnTo>
                    <a:pt x="950633" y="24135"/>
                  </a:lnTo>
                  <a:cubicBezTo>
                    <a:pt x="980936" y="24135"/>
                    <a:pt x="1005607" y="48805"/>
                    <a:pt x="1005607" y="79108"/>
                  </a:cubicBezTo>
                  <a:lnTo>
                    <a:pt x="1005607" y="347269"/>
                  </a:lnTo>
                  <a:cubicBezTo>
                    <a:pt x="1005607" y="377572"/>
                    <a:pt x="980969" y="402243"/>
                    <a:pt x="950633" y="402243"/>
                  </a:cubicBezTo>
                  <a:lnTo>
                    <a:pt x="850073" y="402243"/>
                  </a:lnTo>
                  <a:cubicBezTo>
                    <a:pt x="845481" y="402243"/>
                    <a:pt x="841324" y="404824"/>
                    <a:pt x="839279" y="408913"/>
                  </a:cubicBezTo>
                  <a:lnTo>
                    <a:pt x="772239" y="542994"/>
                  </a:lnTo>
                  <a:lnTo>
                    <a:pt x="793859" y="553788"/>
                  </a:lnTo>
                  <a:lnTo>
                    <a:pt x="857548" y="426377"/>
                  </a:lnTo>
                  <a:lnTo>
                    <a:pt x="950633" y="426377"/>
                  </a:lnTo>
                  <a:cubicBezTo>
                    <a:pt x="994277" y="426377"/>
                    <a:pt x="1029741" y="390879"/>
                    <a:pt x="1029741" y="347269"/>
                  </a:cubicBezTo>
                  <a:lnTo>
                    <a:pt x="1029741" y="79108"/>
                  </a:lnTo>
                  <a:cubicBezTo>
                    <a:pt x="1029741" y="35498"/>
                    <a:pt x="994243" y="0"/>
                    <a:pt x="950633" y="0"/>
                  </a:cubicBezTo>
                  <a:lnTo>
                    <a:pt x="548391" y="0"/>
                  </a:lnTo>
                  <a:cubicBezTo>
                    <a:pt x="504781" y="0"/>
                    <a:pt x="469283" y="35498"/>
                    <a:pt x="469283" y="79108"/>
                  </a:cubicBezTo>
                  <a:lnTo>
                    <a:pt x="469283" y="335202"/>
                  </a:lnTo>
                  <a:lnTo>
                    <a:pt x="79108" y="335202"/>
                  </a:lnTo>
                  <a:cubicBezTo>
                    <a:pt x="35498" y="335202"/>
                    <a:pt x="0" y="370700"/>
                    <a:pt x="0" y="414310"/>
                  </a:cubicBezTo>
                  <a:lnTo>
                    <a:pt x="0" y="749546"/>
                  </a:lnTo>
                  <a:cubicBezTo>
                    <a:pt x="0" y="793189"/>
                    <a:pt x="35498" y="828653"/>
                    <a:pt x="79108" y="828653"/>
                  </a:cubicBezTo>
                  <a:lnTo>
                    <a:pt x="206719" y="828653"/>
                  </a:lnTo>
                  <a:lnTo>
                    <a:pt x="337247" y="1024378"/>
                  </a:lnTo>
                  <a:lnTo>
                    <a:pt x="357292" y="1010970"/>
                  </a:lnTo>
                  <a:close/>
                </a:path>
              </a:pathLst>
            </a:custGeom>
            <a:solidFill>
              <a:schemeClr val="accent1"/>
            </a:solidFill>
            <a:ln w="33338" cap="flat">
              <a:noFill/>
              <a:prstDash val="solid"/>
              <a:miter/>
            </a:ln>
          </p:spPr>
          <p:txBody>
            <a:bodyPr rtlCol="0" anchor="ct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endParaRPr lang="en-US" dirty="0"/>
            </a:p>
          </p:txBody>
        </p:sp>
        <p:sp>
          <p:nvSpPr>
            <p:cNvPr id="29" name="Freeform: Shape 28">
              <a:extLst>
                <a:ext uri="{FF2B5EF4-FFF2-40B4-BE49-F238E27FC236}">
                  <a16:creationId xmlns:a16="http://schemas.microsoft.com/office/drawing/2014/main" id="{863817C6-D0C6-980E-0F22-2E0196EA8429}"/>
                </a:ext>
              </a:extLst>
            </p:cNvPr>
            <p:cNvSpPr>
              <a:spLocks noChangeAspect="1"/>
            </p:cNvSpPr>
            <p:nvPr/>
          </p:nvSpPr>
          <p:spPr>
            <a:xfrm>
              <a:off x="20814586" y="3429000"/>
              <a:ext cx="1027019" cy="1014984"/>
            </a:xfrm>
            <a:custGeom>
              <a:avLst/>
              <a:gdLst>
                <a:gd name="connsiteX0" fmla="*/ 1167506 w 1167505"/>
                <a:gd name="connsiteY0" fmla="*/ 1153824 h 1153824"/>
                <a:gd name="connsiteX1" fmla="*/ 1140143 w 1167505"/>
                <a:gd name="connsiteY1" fmla="*/ 1153824 h 1153824"/>
                <a:gd name="connsiteX2" fmla="*/ 701454 w 1167505"/>
                <a:gd name="connsiteY2" fmla="*/ 610166 h 1153824"/>
                <a:gd name="connsiteX3" fmla="*/ 690736 w 1167505"/>
                <a:gd name="connsiteY3" fmla="*/ 598119 h 1153824"/>
                <a:gd name="connsiteX4" fmla="*/ 698945 w 1167505"/>
                <a:gd name="connsiteY4" fmla="*/ 584209 h 1153824"/>
                <a:gd name="connsiteX5" fmla="*/ 809463 w 1167505"/>
                <a:gd name="connsiteY5" fmla="*/ 499116 h 1153824"/>
                <a:gd name="connsiteX6" fmla="*/ 830784 w 1167505"/>
                <a:gd name="connsiteY6" fmla="*/ 516295 h 1153824"/>
                <a:gd name="connsiteX7" fmla="*/ 743145 w 1167505"/>
                <a:gd name="connsiteY7" fmla="*/ 592342 h 1153824"/>
                <a:gd name="connsiteX8" fmla="*/ 1167506 w 1167505"/>
                <a:gd name="connsiteY8" fmla="*/ 1153824 h 1153824"/>
                <a:gd name="connsiteX9" fmla="*/ 27363 w 1167505"/>
                <a:gd name="connsiteY9" fmla="*/ 1153824 h 1153824"/>
                <a:gd name="connsiteX10" fmla="*/ 0 w 1167505"/>
                <a:gd name="connsiteY10" fmla="*/ 1153824 h 1153824"/>
                <a:gd name="connsiteX11" fmla="*/ 424209 w 1167505"/>
                <a:gd name="connsiteY11" fmla="*/ 592456 h 1153824"/>
                <a:gd name="connsiteX12" fmla="*/ 266033 w 1167505"/>
                <a:gd name="connsiteY12" fmla="*/ 317720 h 1153824"/>
                <a:gd name="connsiteX13" fmla="*/ 583753 w 1167505"/>
                <a:gd name="connsiteY13" fmla="*/ 0 h 1153824"/>
                <a:gd name="connsiteX14" fmla="*/ 831582 w 1167505"/>
                <a:gd name="connsiteY14" fmla="*/ 119145 h 1153824"/>
                <a:gd name="connsiteX15" fmla="*/ 810223 w 1167505"/>
                <a:gd name="connsiteY15" fmla="*/ 136247 h 1153824"/>
                <a:gd name="connsiteX16" fmla="*/ 583753 w 1167505"/>
                <a:gd name="connsiteY16" fmla="*/ 27363 h 1153824"/>
                <a:gd name="connsiteX17" fmla="*/ 293397 w 1167505"/>
                <a:gd name="connsiteY17" fmla="*/ 317720 h 1153824"/>
                <a:gd name="connsiteX18" fmla="*/ 468637 w 1167505"/>
                <a:gd name="connsiteY18" fmla="*/ 584247 h 1153824"/>
                <a:gd name="connsiteX19" fmla="*/ 476808 w 1167505"/>
                <a:gd name="connsiteY19" fmla="*/ 598157 h 1153824"/>
                <a:gd name="connsiteX20" fmla="*/ 466052 w 1167505"/>
                <a:gd name="connsiteY20" fmla="*/ 610204 h 1153824"/>
                <a:gd name="connsiteX21" fmla="*/ 27363 w 1167505"/>
                <a:gd name="connsiteY21" fmla="*/ 1153824 h 1153824"/>
                <a:gd name="connsiteX22" fmla="*/ 697767 w 1167505"/>
                <a:gd name="connsiteY22" fmla="*/ 483420 h 1153824"/>
                <a:gd name="connsiteX23" fmla="*/ 646081 w 1167505"/>
                <a:gd name="connsiteY23" fmla="*/ 431734 h 1153824"/>
                <a:gd name="connsiteX24" fmla="*/ 697767 w 1167505"/>
                <a:gd name="connsiteY24" fmla="*/ 380048 h 1153824"/>
                <a:gd name="connsiteX25" fmla="*/ 747477 w 1167505"/>
                <a:gd name="connsiteY25" fmla="*/ 417558 h 1153824"/>
                <a:gd name="connsiteX26" fmla="*/ 874109 w 1167505"/>
                <a:gd name="connsiteY26" fmla="*/ 279715 h 1153824"/>
                <a:gd name="connsiteX27" fmla="*/ 874109 w 1167505"/>
                <a:gd name="connsiteY27" fmla="*/ 203705 h 1153824"/>
                <a:gd name="connsiteX28" fmla="*/ 901511 w 1167505"/>
                <a:gd name="connsiteY28" fmla="*/ 203705 h 1153824"/>
                <a:gd name="connsiteX29" fmla="*/ 901511 w 1167505"/>
                <a:gd name="connsiteY29" fmla="*/ 279715 h 1153824"/>
                <a:gd name="connsiteX30" fmla="*/ 747744 w 1167505"/>
                <a:gd name="connsiteY30" fmla="*/ 444998 h 1153824"/>
                <a:gd name="connsiteX31" fmla="*/ 697767 w 1167505"/>
                <a:gd name="connsiteY31" fmla="*/ 483420 h 1153824"/>
                <a:gd name="connsiteX32" fmla="*/ 697767 w 1167505"/>
                <a:gd name="connsiteY32" fmla="*/ 407411 h 1153824"/>
                <a:gd name="connsiteX33" fmla="*/ 673444 w 1167505"/>
                <a:gd name="connsiteY33" fmla="*/ 431734 h 1153824"/>
                <a:gd name="connsiteX34" fmla="*/ 697767 w 1167505"/>
                <a:gd name="connsiteY34" fmla="*/ 456057 h 1153824"/>
                <a:gd name="connsiteX35" fmla="*/ 722090 w 1167505"/>
                <a:gd name="connsiteY35" fmla="*/ 431734 h 1153824"/>
                <a:gd name="connsiteX36" fmla="*/ 697767 w 1167505"/>
                <a:gd name="connsiteY36" fmla="*/ 407411 h 115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67505" h="1153824">
                  <a:moveTo>
                    <a:pt x="1167506" y="1153824"/>
                  </a:moveTo>
                  <a:lnTo>
                    <a:pt x="1140143" y="1153824"/>
                  </a:lnTo>
                  <a:cubicBezTo>
                    <a:pt x="1140143" y="893568"/>
                    <a:pt x="955667" y="664969"/>
                    <a:pt x="701454" y="610166"/>
                  </a:cubicBezTo>
                  <a:cubicBezTo>
                    <a:pt x="695677" y="608912"/>
                    <a:pt x="691306" y="604048"/>
                    <a:pt x="690736" y="598119"/>
                  </a:cubicBezTo>
                  <a:cubicBezTo>
                    <a:pt x="690166" y="592190"/>
                    <a:pt x="693473" y="586603"/>
                    <a:pt x="698945" y="584209"/>
                  </a:cubicBezTo>
                  <a:cubicBezTo>
                    <a:pt x="741093" y="565967"/>
                    <a:pt x="779325" y="536551"/>
                    <a:pt x="809463" y="499116"/>
                  </a:cubicBezTo>
                  <a:lnTo>
                    <a:pt x="830784" y="516295"/>
                  </a:lnTo>
                  <a:cubicBezTo>
                    <a:pt x="806005" y="547078"/>
                    <a:pt x="776133" y="572884"/>
                    <a:pt x="743145" y="592342"/>
                  </a:cubicBezTo>
                  <a:cubicBezTo>
                    <a:pt x="991126" y="662765"/>
                    <a:pt x="1167506" y="893226"/>
                    <a:pt x="1167506" y="1153824"/>
                  </a:cubicBezTo>
                  <a:close/>
                  <a:moveTo>
                    <a:pt x="27363" y="1153824"/>
                  </a:moveTo>
                  <a:lnTo>
                    <a:pt x="0" y="1153824"/>
                  </a:lnTo>
                  <a:cubicBezTo>
                    <a:pt x="0" y="893302"/>
                    <a:pt x="176304" y="662917"/>
                    <a:pt x="424209" y="592456"/>
                  </a:cubicBezTo>
                  <a:cubicBezTo>
                    <a:pt x="327031" y="536019"/>
                    <a:pt x="266033" y="431848"/>
                    <a:pt x="266033" y="317720"/>
                  </a:cubicBezTo>
                  <a:cubicBezTo>
                    <a:pt x="266033" y="142518"/>
                    <a:pt x="408551" y="0"/>
                    <a:pt x="583753" y="0"/>
                  </a:cubicBezTo>
                  <a:cubicBezTo>
                    <a:pt x="680475" y="0"/>
                    <a:pt x="770812" y="43439"/>
                    <a:pt x="831582" y="119145"/>
                  </a:cubicBezTo>
                  <a:lnTo>
                    <a:pt x="810223" y="136247"/>
                  </a:lnTo>
                  <a:cubicBezTo>
                    <a:pt x="754698" y="67040"/>
                    <a:pt x="672152" y="27363"/>
                    <a:pt x="583753" y="27363"/>
                  </a:cubicBezTo>
                  <a:cubicBezTo>
                    <a:pt x="423639" y="27363"/>
                    <a:pt x="293397" y="157606"/>
                    <a:pt x="293397" y="317720"/>
                  </a:cubicBezTo>
                  <a:cubicBezTo>
                    <a:pt x="293397" y="433558"/>
                    <a:pt x="362185" y="538185"/>
                    <a:pt x="468637" y="584247"/>
                  </a:cubicBezTo>
                  <a:cubicBezTo>
                    <a:pt x="474109" y="586603"/>
                    <a:pt x="477378" y="592228"/>
                    <a:pt x="476808" y="598157"/>
                  </a:cubicBezTo>
                  <a:cubicBezTo>
                    <a:pt x="476200" y="604086"/>
                    <a:pt x="471905" y="608950"/>
                    <a:pt x="466052" y="610204"/>
                  </a:cubicBezTo>
                  <a:cubicBezTo>
                    <a:pt x="211876" y="664969"/>
                    <a:pt x="27363" y="893568"/>
                    <a:pt x="27363" y="1153824"/>
                  </a:cubicBezTo>
                  <a:close/>
                  <a:moveTo>
                    <a:pt x="697767" y="483420"/>
                  </a:moveTo>
                  <a:cubicBezTo>
                    <a:pt x="669264" y="483420"/>
                    <a:pt x="646081" y="460238"/>
                    <a:pt x="646081" y="431734"/>
                  </a:cubicBezTo>
                  <a:cubicBezTo>
                    <a:pt x="646081" y="403230"/>
                    <a:pt x="669264" y="380048"/>
                    <a:pt x="697767" y="380048"/>
                  </a:cubicBezTo>
                  <a:cubicBezTo>
                    <a:pt x="721368" y="380048"/>
                    <a:pt x="741321" y="395933"/>
                    <a:pt x="747477" y="417558"/>
                  </a:cubicBezTo>
                  <a:cubicBezTo>
                    <a:pt x="818318" y="411591"/>
                    <a:pt x="874109" y="352038"/>
                    <a:pt x="874109" y="279715"/>
                  </a:cubicBezTo>
                  <a:lnTo>
                    <a:pt x="874109" y="203705"/>
                  </a:lnTo>
                  <a:lnTo>
                    <a:pt x="901511" y="203705"/>
                  </a:lnTo>
                  <a:lnTo>
                    <a:pt x="901511" y="279715"/>
                  </a:lnTo>
                  <a:cubicBezTo>
                    <a:pt x="901511" y="367050"/>
                    <a:pt x="833558" y="438841"/>
                    <a:pt x="747744" y="444998"/>
                  </a:cubicBezTo>
                  <a:cubicBezTo>
                    <a:pt x="741853" y="467078"/>
                    <a:pt x="721710" y="483420"/>
                    <a:pt x="697767" y="483420"/>
                  </a:cubicBezTo>
                  <a:close/>
                  <a:moveTo>
                    <a:pt x="697767" y="407411"/>
                  </a:moveTo>
                  <a:cubicBezTo>
                    <a:pt x="684352" y="407411"/>
                    <a:pt x="673444" y="418318"/>
                    <a:pt x="673444" y="431734"/>
                  </a:cubicBezTo>
                  <a:cubicBezTo>
                    <a:pt x="673444" y="445150"/>
                    <a:pt x="684352" y="456057"/>
                    <a:pt x="697767" y="456057"/>
                  </a:cubicBezTo>
                  <a:cubicBezTo>
                    <a:pt x="711183" y="456057"/>
                    <a:pt x="722090" y="445150"/>
                    <a:pt x="722090" y="431734"/>
                  </a:cubicBezTo>
                  <a:cubicBezTo>
                    <a:pt x="722090" y="418318"/>
                    <a:pt x="711183" y="407411"/>
                    <a:pt x="697767" y="407411"/>
                  </a:cubicBezTo>
                  <a:close/>
                </a:path>
              </a:pathLst>
            </a:custGeom>
            <a:solidFill>
              <a:schemeClr val="accent1"/>
            </a:solidFill>
            <a:ln w="37802"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endParaRPr lang="en-US" dirty="0"/>
            </a:p>
          </p:txBody>
        </p:sp>
        <p:cxnSp>
          <p:nvCxnSpPr>
            <p:cNvPr id="27" name="Elbow Connector 26">
              <a:extLst>
                <a:ext uri="{FF2B5EF4-FFF2-40B4-BE49-F238E27FC236}">
                  <a16:creationId xmlns:a16="http://schemas.microsoft.com/office/drawing/2014/main" id="{C50F5516-66DC-A02B-D586-2235A2C696D4}"/>
                </a:ext>
              </a:extLst>
            </p:cNvPr>
            <p:cNvCxnSpPr>
              <a:cxnSpLocks/>
            </p:cNvCxnSpPr>
            <p:nvPr/>
          </p:nvCxnSpPr>
          <p:spPr>
            <a:xfrm rot="16200000" flipH="1">
              <a:off x="13653677" y="5142129"/>
              <a:ext cx="3090245" cy="2502920"/>
            </a:xfrm>
            <a:prstGeom prst="bentConnector3">
              <a:avLst>
                <a:gd name="adj1" fmla="val 100113"/>
              </a:avLst>
            </a:prstGeom>
            <a:ln w="19050">
              <a:solidFill>
                <a:schemeClr val="tx1"/>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298601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D7280F-74C2-88A0-38D6-43132AFDD66C}"/>
              </a:ext>
            </a:extLst>
          </p:cNvPr>
          <p:cNvSpPr/>
          <p:nvPr/>
        </p:nvSpPr>
        <p:spPr>
          <a:xfrm>
            <a:off x="-1" y="-15690"/>
            <a:ext cx="12177253" cy="1373169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r>
              <a:rPr lang="en-US" sz="1400" dirty="0">
                <a:solidFill>
                  <a:schemeClr val="bg1"/>
                </a:solidFill>
              </a:rPr>
              <a:t>Sa</a:t>
            </a:r>
          </a:p>
        </p:txBody>
      </p:sp>
      <p:grpSp>
        <p:nvGrpSpPr>
          <p:cNvPr id="7" name="Group 6">
            <a:extLst>
              <a:ext uri="{FF2B5EF4-FFF2-40B4-BE49-F238E27FC236}">
                <a16:creationId xmlns:a16="http://schemas.microsoft.com/office/drawing/2014/main" id="{939F00DA-E79F-CDD5-DEBE-ACA4480F108E}"/>
              </a:ext>
            </a:extLst>
          </p:cNvPr>
          <p:cNvGrpSpPr/>
          <p:nvPr/>
        </p:nvGrpSpPr>
        <p:grpSpPr>
          <a:xfrm>
            <a:off x="625092" y="8355257"/>
            <a:ext cx="4899408" cy="1345987"/>
            <a:chOff x="983013" y="3869244"/>
            <a:chExt cx="2514411" cy="690770"/>
          </a:xfrm>
        </p:grpSpPr>
        <p:pic>
          <p:nvPicPr>
            <p:cNvPr id="9" name="Picture 8">
              <a:extLst>
                <a:ext uri="{FF2B5EF4-FFF2-40B4-BE49-F238E27FC236}">
                  <a16:creationId xmlns:a16="http://schemas.microsoft.com/office/drawing/2014/main" id="{2A625AEE-7A3C-6B4B-9644-EE4A28CC9C52}"/>
                </a:ext>
              </a:extLst>
            </p:cNvPr>
            <p:cNvPicPr>
              <a:picLocks noChangeAspect="1"/>
            </p:cNvPicPr>
            <p:nvPr/>
          </p:nvPicPr>
          <p:blipFill>
            <a:blip r:embed="rId3"/>
            <a:stretch>
              <a:fillRect/>
            </a:stretch>
          </p:blipFill>
          <p:spPr>
            <a:xfrm>
              <a:off x="983013" y="4091513"/>
              <a:ext cx="921015" cy="228469"/>
            </a:xfrm>
            <a:prstGeom prst="rect">
              <a:avLst/>
            </a:prstGeom>
          </p:spPr>
        </p:pic>
        <p:pic>
          <p:nvPicPr>
            <p:cNvPr id="10" name="Picture 9">
              <a:extLst>
                <a:ext uri="{FF2B5EF4-FFF2-40B4-BE49-F238E27FC236}">
                  <a16:creationId xmlns:a16="http://schemas.microsoft.com/office/drawing/2014/main" id="{31F5DB9C-3E70-964E-B22A-342947A27C90}"/>
                </a:ext>
              </a:extLst>
            </p:cNvPr>
            <p:cNvPicPr>
              <a:picLocks noChangeAspect="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007526" y="4012113"/>
              <a:ext cx="489898" cy="389351"/>
            </a:xfrm>
            <a:prstGeom prst="rect">
              <a:avLst/>
            </a:prstGeom>
          </p:spPr>
        </p:pic>
        <p:pic>
          <p:nvPicPr>
            <p:cNvPr id="14" name="Picture 13">
              <a:extLst>
                <a:ext uri="{FF2B5EF4-FFF2-40B4-BE49-F238E27FC236}">
                  <a16:creationId xmlns:a16="http://schemas.microsoft.com/office/drawing/2014/main" id="{E6991867-4563-FA46-B4DC-E1954E2F29B0}"/>
                </a:ext>
              </a:extLst>
            </p:cNvPr>
            <p:cNvPicPr>
              <a:picLocks noChangeAspect="1"/>
            </p:cNvPicPr>
            <p:nvPr/>
          </p:nvPicPr>
          <p:blipFill>
            <a:blip r:embed="rId5" cstate="screen">
              <a:clrChange>
                <a:clrFrom>
                  <a:srgbClr val="FFFFFF"/>
                </a:clrFrom>
                <a:clrTo>
                  <a:srgbClr val="FFFFFF">
                    <a:alpha val="0"/>
                  </a:srgbClr>
                </a:clrTo>
              </a:clrChange>
              <a:extLst>
                <a:ext uri="{BEBA8EAE-BF5A-486C-A8C5-ECC9F3942E4B}">
                  <a14:imgProps xmlns:a14="http://schemas.microsoft.com/office/drawing/2010/main">
                    <a14:imgLayer r:embed="rId6">
                      <a14:imgEffect>
                        <a14:colorTemperature colorTemp="5900"/>
                      </a14:imgEffect>
                      <a14:imgEffect>
                        <a14:brightnessContrast bright="-37000" contrast="100000"/>
                      </a14:imgEffect>
                    </a14:imgLayer>
                  </a14:imgProps>
                </a:ext>
                <a:ext uri="{28A0092B-C50C-407E-A947-70E740481C1C}">
                  <a14:useLocalDpi xmlns:a14="http://schemas.microsoft.com/office/drawing/2010/main"/>
                </a:ext>
              </a:extLst>
            </a:blip>
            <a:stretch>
              <a:fillRect/>
            </a:stretch>
          </p:blipFill>
          <p:spPr>
            <a:xfrm>
              <a:off x="1942082" y="3869244"/>
              <a:ext cx="1003012" cy="690770"/>
            </a:xfrm>
            <a:prstGeom prst="rect">
              <a:avLst/>
            </a:prstGeom>
          </p:spPr>
        </p:pic>
      </p:grpSp>
      <p:pic>
        <p:nvPicPr>
          <p:cNvPr id="15" name="Picture 14">
            <a:extLst>
              <a:ext uri="{FF2B5EF4-FFF2-40B4-BE49-F238E27FC236}">
                <a16:creationId xmlns:a16="http://schemas.microsoft.com/office/drawing/2014/main" id="{F5A1DE61-D02A-AC44-9B8A-7EEC7B154804}"/>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3445599" y="1092529"/>
            <a:ext cx="5413901" cy="9669955"/>
          </a:xfrm>
          <a:prstGeom prst="rect">
            <a:avLst/>
          </a:prstGeom>
          <a:ln w="12700">
            <a:solidFill>
              <a:schemeClr val="tx1"/>
            </a:solidFill>
          </a:ln>
          <a:effectLst>
            <a:outerShdw blurRad="50800" dist="38100" dir="2700000" algn="tl" rotWithShape="0">
              <a:prstClr val="black">
                <a:alpha val="40000"/>
              </a:prstClr>
            </a:outerShdw>
          </a:effectLst>
        </p:spPr>
      </p:pic>
      <p:pic>
        <p:nvPicPr>
          <p:cNvPr id="20" name="Picture 19">
            <a:extLst>
              <a:ext uri="{FF2B5EF4-FFF2-40B4-BE49-F238E27FC236}">
                <a16:creationId xmlns:a16="http://schemas.microsoft.com/office/drawing/2014/main" id="{BA79C749-C3A7-6643-A78E-7DF66A1A5AD6}"/>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7716500" y="2991828"/>
            <a:ext cx="5413901" cy="9669955"/>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B071B340-69B2-AE3B-ADE8-302AF5728A16}"/>
              </a:ext>
            </a:extLst>
          </p:cNvPr>
          <p:cNvSpPr txBox="1"/>
          <p:nvPr/>
        </p:nvSpPr>
        <p:spPr>
          <a:xfrm>
            <a:off x="321627" y="12474295"/>
            <a:ext cx="6345873" cy="1046440"/>
          </a:xfrm>
          <a:prstGeom prst="rect">
            <a:avLst/>
          </a:prstGeom>
          <a:noFill/>
        </p:spPr>
        <p:txBody>
          <a:bodyPr wrap="square" lIns="243840" tIns="243840" rIns="243840" bIns="243840" rtlCol="0">
            <a:spAutoFit/>
          </a:bodyPr>
          <a:lstStyle/>
          <a:p>
            <a:pPr>
              <a:spcBef>
                <a:spcPts val="2933"/>
              </a:spcBef>
            </a:pP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9"/>
              </a:rPr>
              <a:t>Learn</a:t>
            </a:r>
            <a:r>
              <a:rPr lang="en-US" sz="3600" dirty="0">
                <a:solidFill>
                  <a:schemeClr val="accent1"/>
                </a:solidFill>
                <a:latin typeface="IBM Plex Sans Light" panose="020B0403050203000203" pitchFamily="34" charset="0"/>
                <a:ea typeface="IBM Plex Sans" charset="0"/>
                <a:cs typeface="IBM Plex Sans Light" panose="020B0403050203000203" pitchFamily="34" charset="0"/>
              </a:rPr>
              <a:t> →</a:t>
            </a:r>
            <a:r>
              <a:rPr lang="en-US" dirty="0">
                <a:latin typeface="IBM Plex Sans Light" panose="020B0403050203000203" pitchFamily="34" charset="0"/>
                <a:ea typeface="IBM Plex Sans" charset="0"/>
                <a:cs typeface="IBM Plex Sans Light" panose="020B0403050203000203" pitchFamily="34" charset="0"/>
              </a:rPr>
              <a:t> | </a:t>
            </a: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10"/>
              </a:rPr>
              <a:t>Blog</a:t>
            </a:r>
            <a:r>
              <a:rPr lang="en-US" sz="3600" dirty="0">
                <a:solidFill>
                  <a:schemeClr val="accent1"/>
                </a:solidFill>
                <a:latin typeface="IBM Plex Sans Light" panose="020B0403050203000203" pitchFamily="34" charset="0"/>
                <a:ea typeface="IBM Plex Sans" charset="0"/>
                <a:cs typeface="IBM Plex Sans Light" panose="020B0403050203000203" pitchFamily="34" charset="0"/>
              </a:rPr>
              <a:t> →</a:t>
            </a:r>
            <a:r>
              <a:rPr lang="en-US" dirty="0">
                <a:latin typeface="IBM Plex Sans Light" panose="020B0403050203000203" pitchFamily="34" charset="0"/>
                <a:ea typeface="IBM Plex Sans" charset="0"/>
                <a:cs typeface="IBM Plex Sans Light" panose="020B0403050203000203" pitchFamily="34" charset="0"/>
              </a:rPr>
              <a:t> | </a:t>
            </a: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11"/>
              </a:rPr>
              <a:t>Demo</a:t>
            </a:r>
            <a:r>
              <a:rPr lang="en-US" dirty="0">
                <a:solidFill>
                  <a:schemeClr val="accent1"/>
                </a:solidFill>
                <a:latin typeface="IBM Plex Sans Light" panose="020B0403050203000203" pitchFamily="34" charset="0"/>
                <a:ea typeface="IBM Plex Sans" charset="0"/>
                <a:cs typeface="IBM Plex Sans Light" panose="020B0403050203000203" pitchFamily="34" charset="0"/>
              </a:rPr>
              <a:t> →</a:t>
            </a:r>
          </a:p>
        </p:txBody>
      </p:sp>
      <p:sp>
        <p:nvSpPr>
          <p:cNvPr id="8" name="Rectangle 7">
            <a:hlinkClick r:id="rId9" tooltip="Learn"/>
            <a:extLst>
              <a:ext uri="{FF2B5EF4-FFF2-40B4-BE49-F238E27FC236}">
                <a16:creationId xmlns:a16="http://schemas.microsoft.com/office/drawing/2014/main" id="{BC331DF5-30F7-FE7F-D988-72C0F603D7A6}"/>
              </a:ext>
            </a:extLst>
          </p:cNvPr>
          <p:cNvSpPr/>
          <p:nvPr/>
        </p:nvSpPr>
        <p:spPr bwMode="auto">
          <a:xfrm>
            <a:off x="1645920" y="12824460"/>
            <a:ext cx="70866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 name="Rectangle 10">
            <a:hlinkClick r:id="rId12" tooltip="Blog"/>
            <a:extLst>
              <a:ext uri="{FF2B5EF4-FFF2-40B4-BE49-F238E27FC236}">
                <a16:creationId xmlns:a16="http://schemas.microsoft.com/office/drawing/2014/main" id="{E2CEE6FB-8BA4-C84F-7660-57305C34117F}"/>
              </a:ext>
            </a:extLst>
          </p:cNvPr>
          <p:cNvSpPr/>
          <p:nvPr/>
        </p:nvSpPr>
        <p:spPr bwMode="auto">
          <a:xfrm>
            <a:off x="3133090" y="12824460"/>
            <a:ext cx="84455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2" name="Rectangle 11">
            <a:hlinkClick r:id="rId11" tooltip="Demo"/>
            <a:extLst>
              <a:ext uri="{FF2B5EF4-FFF2-40B4-BE49-F238E27FC236}">
                <a16:creationId xmlns:a16="http://schemas.microsoft.com/office/drawing/2014/main" id="{E9F0AAB3-C370-45EE-2855-5508193D31A9}"/>
              </a:ext>
            </a:extLst>
          </p:cNvPr>
          <p:cNvSpPr/>
          <p:nvPr/>
        </p:nvSpPr>
        <p:spPr bwMode="auto">
          <a:xfrm>
            <a:off x="5166360" y="12824460"/>
            <a:ext cx="92964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3" name="Title 12">
            <a:extLst>
              <a:ext uri="{FF2B5EF4-FFF2-40B4-BE49-F238E27FC236}">
                <a16:creationId xmlns:a16="http://schemas.microsoft.com/office/drawing/2014/main" id="{70920215-7238-C8E5-2F79-DB89986DB1CC}"/>
              </a:ext>
            </a:extLst>
          </p:cNvPr>
          <p:cNvSpPr>
            <a:spLocks noGrp="1"/>
          </p:cNvSpPr>
          <p:nvPr>
            <p:ph type="title"/>
          </p:nvPr>
        </p:nvSpPr>
        <p:spPr>
          <a:xfrm>
            <a:off x="574675" y="576072"/>
            <a:ext cx="8843645" cy="1525588"/>
          </a:xfrm>
        </p:spPr>
        <p:txBody>
          <a:bodyPr/>
          <a:lstStyle/>
          <a:p>
            <a:r>
              <a:rPr lang="ko-KR" altLang="en-US" dirty="0"/>
              <a:t>일관되고 개인화된 경험</a:t>
            </a:r>
            <a:br>
              <a:rPr lang="en-US" sz="2400" dirty="0"/>
            </a:br>
            <a:r>
              <a:rPr lang="ko-KR" altLang="en-US" sz="4400" dirty="0">
                <a:solidFill>
                  <a:schemeClr val="accent1"/>
                </a:solidFill>
              </a:rPr>
              <a:t>상담원 인계 및 라우팅</a:t>
            </a:r>
            <a:br>
              <a:rPr lang="en-US" sz="4400" dirty="0">
                <a:solidFill>
                  <a:schemeClr val="accent1"/>
                </a:solidFill>
              </a:rPr>
            </a:br>
            <a:br>
              <a:rPr lang="en-US" dirty="0"/>
            </a:br>
            <a:endParaRPr lang="en-US" dirty="0"/>
          </a:p>
        </p:txBody>
      </p:sp>
      <p:sp>
        <p:nvSpPr>
          <p:cNvPr id="16" name="Text Placeholder 15">
            <a:extLst>
              <a:ext uri="{FF2B5EF4-FFF2-40B4-BE49-F238E27FC236}">
                <a16:creationId xmlns:a16="http://schemas.microsoft.com/office/drawing/2014/main" id="{92C3974E-FACC-D25E-FCB9-A8B61FA91D0B}"/>
              </a:ext>
            </a:extLst>
          </p:cNvPr>
          <p:cNvSpPr>
            <a:spLocks noGrp="1"/>
          </p:cNvSpPr>
          <p:nvPr>
            <p:ph type="body" sz="quarter" idx="12"/>
          </p:nvPr>
        </p:nvSpPr>
        <p:spPr>
          <a:xfrm>
            <a:off x="568325" y="3360420"/>
            <a:ext cx="4956175" cy="8572500"/>
          </a:xfrm>
        </p:spPr>
        <p:txBody>
          <a:bodyPr/>
          <a:lstStyle/>
          <a:p>
            <a:pPr marL="329184" lvl="1" indent="-329184"/>
            <a:r>
              <a:rPr lang="ko-KR" altLang="en-US" dirty="0"/>
              <a:t>필요에 따라 적합한 사람 상담원에게 라우팅합니다</a:t>
            </a:r>
            <a:r>
              <a:rPr lang="en-US" altLang="ko-KR" dirty="0"/>
              <a:t>.</a:t>
            </a:r>
          </a:p>
          <a:p>
            <a:pPr marL="0" lvl="1" indent="0">
              <a:buNone/>
            </a:pPr>
            <a:endParaRPr lang="en-US" dirty="0"/>
          </a:p>
          <a:p>
            <a:pPr marL="329184" lvl="1" indent="-329184"/>
            <a:r>
              <a:rPr lang="ko-KR" altLang="en-US" dirty="0"/>
              <a:t>고객이 상담원의 응답을 기다리는 동안 셀프 서비스를 계속합니다</a:t>
            </a:r>
            <a:r>
              <a:rPr lang="en-US" altLang="ko-KR" dirty="0"/>
              <a:t>.</a:t>
            </a:r>
          </a:p>
          <a:p>
            <a:pPr marL="0" lvl="1" indent="0">
              <a:buNone/>
            </a:pPr>
            <a:endParaRPr lang="en-US" dirty="0"/>
          </a:p>
          <a:p>
            <a:pPr marL="329184" lvl="1" indent="-329184"/>
            <a:r>
              <a:rPr lang="ko-KR" altLang="en-US" dirty="0"/>
              <a:t>주요 고객 서비스 플랫폼에 사용할 수 있는 커넥터가 있습니다</a:t>
            </a:r>
            <a:r>
              <a:rPr lang="en-US" altLang="ko-KR" dirty="0"/>
              <a:t>.</a:t>
            </a:r>
            <a:endParaRPr lang="en-US" dirty="0"/>
          </a:p>
        </p:txBody>
      </p:sp>
    </p:spTree>
    <p:extLst>
      <p:ext uri="{BB962C8B-B14F-4D97-AF65-F5344CB8AC3E}">
        <p14:creationId xmlns:p14="http://schemas.microsoft.com/office/powerpoint/2010/main" val="190055046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D09080-D1A5-0CDB-5647-48E9FB2EC18C}"/>
              </a:ext>
            </a:extLst>
          </p:cNvPr>
          <p:cNvSpPr/>
          <p:nvPr/>
        </p:nvSpPr>
        <p:spPr bwMode="auto">
          <a:xfrm>
            <a:off x="0" y="0"/>
            <a:ext cx="12192000"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pic>
        <p:nvPicPr>
          <p:cNvPr id="8" name="Picture 2" descr="HelpDesk Development interface">
            <a:extLst>
              <a:ext uri="{FF2B5EF4-FFF2-40B4-BE49-F238E27FC236}">
                <a16:creationId xmlns:a16="http://schemas.microsoft.com/office/drawing/2014/main" id="{4E0C2A53-6C03-F340-8C7E-DFE3C4A51C9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010506" y="1248310"/>
            <a:ext cx="10558152" cy="6032166"/>
          </a:xfrm>
          <a:prstGeom prst="rect">
            <a:avLst/>
          </a:prstGeom>
          <a:noFill/>
          <a:ln w="12700">
            <a:solidFill>
              <a:schemeClr val="tx1"/>
            </a:solidFill>
          </a:ln>
          <a:effectLst/>
          <a:extLst>
            <a:ext uri="{909E8E84-426E-40DD-AFC4-6F175D3DCCD1}">
              <a14:hiddenFill xmlns:a14="http://schemas.microsoft.com/office/drawing/2010/main">
                <a:solidFill>
                  <a:srgbClr val="FFFFFF"/>
                </a:solidFill>
              </a14:hiddenFill>
            </a:ext>
          </a:extLst>
        </p:spPr>
      </p:pic>
      <p:pic>
        <p:nvPicPr>
          <p:cNvPr id="3" name="Identify and Solve Problem in Same Day" descr="Identify and Solve Problem in Same Day">
            <a:hlinkClick r:id="" action="ppaction://media"/>
            <a:extLst>
              <a:ext uri="{FF2B5EF4-FFF2-40B4-BE49-F238E27FC236}">
                <a16:creationId xmlns:a16="http://schemas.microsoft.com/office/drawing/2014/main" id="{3B3382FE-A1A1-DB4B-5F81-6F77CE838B0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010509" y="7554489"/>
            <a:ext cx="10558152" cy="4919806"/>
          </a:xfrm>
          <a:prstGeom prst="rect">
            <a:avLst/>
          </a:prstGeom>
          <a:noFill/>
          <a:ln w="12700">
            <a:solidFill>
              <a:schemeClr val="tx1"/>
            </a:solidFill>
          </a:ln>
          <a:effectLst/>
        </p:spPr>
      </p:pic>
      <p:sp>
        <p:nvSpPr>
          <p:cNvPr id="4" name="TextBox 3">
            <a:extLst>
              <a:ext uri="{FF2B5EF4-FFF2-40B4-BE49-F238E27FC236}">
                <a16:creationId xmlns:a16="http://schemas.microsoft.com/office/drawing/2014/main" id="{0E02DF87-CDAA-75A5-504E-CFD519CBC207}"/>
              </a:ext>
            </a:extLst>
          </p:cNvPr>
          <p:cNvSpPr txBox="1"/>
          <p:nvPr/>
        </p:nvSpPr>
        <p:spPr>
          <a:xfrm>
            <a:off x="321627" y="12474295"/>
            <a:ext cx="6345873" cy="1046440"/>
          </a:xfrm>
          <a:prstGeom prst="rect">
            <a:avLst/>
          </a:prstGeom>
          <a:noFill/>
        </p:spPr>
        <p:txBody>
          <a:bodyPr wrap="square" lIns="243840" tIns="243840" rIns="243840" bIns="243840" rtlCol="0">
            <a:spAutoFit/>
          </a:bodyPr>
          <a:lstStyle/>
          <a:p>
            <a:pPr>
              <a:spcBef>
                <a:spcPts val="2933"/>
              </a:spcBef>
            </a:pP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7"/>
              </a:rPr>
              <a:t>Learn</a:t>
            </a:r>
            <a:r>
              <a:rPr lang="en-US" sz="3600" dirty="0">
                <a:solidFill>
                  <a:schemeClr val="accent1"/>
                </a:solidFill>
                <a:latin typeface="IBM Plex Sans Light" panose="020B0403050203000203" pitchFamily="34" charset="0"/>
                <a:ea typeface="IBM Plex Sans" charset="0"/>
                <a:cs typeface="IBM Plex Sans Light" panose="020B0403050203000203" pitchFamily="34" charset="0"/>
              </a:rPr>
              <a:t> →</a:t>
            </a:r>
            <a:r>
              <a:rPr lang="en-US" dirty="0">
                <a:latin typeface="IBM Plex Sans Light" panose="020B0403050203000203" pitchFamily="34" charset="0"/>
                <a:ea typeface="IBM Plex Sans" charset="0"/>
                <a:cs typeface="IBM Plex Sans Light" panose="020B0403050203000203" pitchFamily="34" charset="0"/>
              </a:rPr>
              <a:t> | </a:t>
            </a: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8"/>
              </a:rPr>
              <a:t>Blog</a:t>
            </a:r>
            <a:r>
              <a:rPr lang="en-US" sz="3600" dirty="0">
                <a:solidFill>
                  <a:schemeClr val="accent1"/>
                </a:solidFill>
                <a:latin typeface="IBM Plex Sans Light" panose="020B0403050203000203" pitchFamily="34" charset="0"/>
                <a:ea typeface="IBM Plex Sans" charset="0"/>
                <a:cs typeface="IBM Plex Sans Light" panose="020B0403050203000203" pitchFamily="34" charset="0"/>
              </a:rPr>
              <a:t> →</a:t>
            </a:r>
            <a:r>
              <a:rPr lang="en-US" dirty="0">
                <a:latin typeface="IBM Plex Sans Light" panose="020B0403050203000203" pitchFamily="34" charset="0"/>
                <a:ea typeface="IBM Plex Sans" charset="0"/>
                <a:cs typeface="IBM Plex Sans Light" panose="020B0403050203000203" pitchFamily="34" charset="0"/>
              </a:rPr>
              <a:t> | </a:t>
            </a:r>
            <a:r>
              <a:rPr lang="en-US" dirty="0">
                <a:solidFill>
                  <a:schemeClr val="accent1"/>
                </a:solidFill>
                <a:latin typeface="IBM Plex Sans Light" panose="020B0403050203000203" pitchFamily="34" charset="0"/>
                <a:ea typeface="IBM Plex Sans" charset="0"/>
                <a:cs typeface="IBM Plex Sans Light" panose="020B0403050203000203" pitchFamily="34" charset="0"/>
              </a:rPr>
              <a:t>→</a:t>
            </a:r>
          </a:p>
        </p:txBody>
      </p:sp>
      <p:sp>
        <p:nvSpPr>
          <p:cNvPr id="9" name="Rectangle 8">
            <a:hlinkClick r:id="rId7" tooltip="Learn"/>
            <a:extLst>
              <a:ext uri="{FF2B5EF4-FFF2-40B4-BE49-F238E27FC236}">
                <a16:creationId xmlns:a16="http://schemas.microsoft.com/office/drawing/2014/main" id="{C326555C-DDF9-316A-79D3-E038A09BAFEE}"/>
              </a:ext>
            </a:extLst>
          </p:cNvPr>
          <p:cNvSpPr/>
          <p:nvPr/>
        </p:nvSpPr>
        <p:spPr bwMode="auto">
          <a:xfrm>
            <a:off x="1645920" y="12824460"/>
            <a:ext cx="70866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0" name="Rectangle 9">
            <a:hlinkClick r:id="rId9" tooltip="Blog"/>
            <a:extLst>
              <a:ext uri="{FF2B5EF4-FFF2-40B4-BE49-F238E27FC236}">
                <a16:creationId xmlns:a16="http://schemas.microsoft.com/office/drawing/2014/main" id="{FDD19B20-799B-B56E-2F0A-B811300DD079}"/>
              </a:ext>
            </a:extLst>
          </p:cNvPr>
          <p:cNvSpPr/>
          <p:nvPr/>
        </p:nvSpPr>
        <p:spPr bwMode="auto">
          <a:xfrm>
            <a:off x="3133090" y="12824460"/>
            <a:ext cx="84455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 name="Rectangle 10">
            <a:hlinkClick r:id="rId10" tooltip="Demo"/>
            <a:extLst>
              <a:ext uri="{FF2B5EF4-FFF2-40B4-BE49-F238E27FC236}">
                <a16:creationId xmlns:a16="http://schemas.microsoft.com/office/drawing/2014/main" id="{0E7B2B98-CEEF-D62D-8A24-8D004980C246}"/>
              </a:ext>
            </a:extLst>
          </p:cNvPr>
          <p:cNvSpPr/>
          <p:nvPr/>
        </p:nvSpPr>
        <p:spPr bwMode="auto">
          <a:xfrm>
            <a:off x="5166360" y="12824460"/>
            <a:ext cx="92964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2" name="Title 11">
            <a:extLst>
              <a:ext uri="{FF2B5EF4-FFF2-40B4-BE49-F238E27FC236}">
                <a16:creationId xmlns:a16="http://schemas.microsoft.com/office/drawing/2014/main" id="{B9B19B75-D8A4-2A97-7827-A513458ED590}"/>
              </a:ext>
            </a:extLst>
          </p:cNvPr>
          <p:cNvSpPr>
            <a:spLocks noGrp="1"/>
          </p:cNvSpPr>
          <p:nvPr>
            <p:ph type="title"/>
          </p:nvPr>
        </p:nvSpPr>
        <p:spPr>
          <a:xfrm>
            <a:off x="574675" y="576072"/>
            <a:ext cx="4949825" cy="1525588"/>
          </a:xfrm>
        </p:spPr>
        <p:txBody>
          <a:bodyPr/>
          <a:lstStyle/>
          <a:p>
            <a:r>
              <a:rPr lang="ko-KR" altLang="en-US" dirty="0"/>
              <a:t>진정한 고객 성과</a:t>
            </a:r>
            <a:br>
              <a:rPr lang="en-US" dirty="0"/>
            </a:br>
            <a:r>
              <a:rPr lang="ko-KR" altLang="en-US" sz="4400" dirty="0">
                <a:solidFill>
                  <a:schemeClr val="accent1"/>
                </a:solidFill>
              </a:rPr>
              <a:t>분석</a:t>
            </a:r>
            <a:br>
              <a:rPr lang="en-US" sz="4400" dirty="0">
                <a:solidFill>
                  <a:schemeClr val="accent1"/>
                </a:solidFill>
              </a:rPr>
            </a:br>
            <a:br>
              <a:rPr lang="en-US" dirty="0"/>
            </a:br>
            <a:endParaRPr lang="en-US" dirty="0"/>
          </a:p>
        </p:txBody>
      </p:sp>
      <p:sp>
        <p:nvSpPr>
          <p:cNvPr id="13" name="Text Placeholder 12">
            <a:extLst>
              <a:ext uri="{FF2B5EF4-FFF2-40B4-BE49-F238E27FC236}">
                <a16:creationId xmlns:a16="http://schemas.microsoft.com/office/drawing/2014/main" id="{382B493E-A31C-8610-0E3B-E40E647DC392}"/>
              </a:ext>
            </a:extLst>
          </p:cNvPr>
          <p:cNvSpPr>
            <a:spLocks noGrp="1"/>
          </p:cNvSpPr>
          <p:nvPr>
            <p:ph type="body" sz="quarter" idx="12"/>
          </p:nvPr>
        </p:nvSpPr>
        <p:spPr>
          <a:xfrm>
            <a:off x="568325" y="3360420"/>
            <a:ext cx="5527675" cy="8572500"/>
          </a:xfrm>
        </p:spPr>
        <p:txBody>
          <a:bodyPr/>
          <a:lstStyle/>
          <a:p>
            <a:pPr marL="329184" lvl="1" indent="-329184"/>
            <a:r>
              <a:rPr lang="ko-KR" altLang="en-US" dirty="0"/>
              <a:t>고객의 지원 여정에 대한 엔드 투 엔드 뷰</a:t>
            </a:r>
            <a:endParaRPr lang="en-US" altLang="ko-KR" dirty="0"/>
          </a:p>
          <a:p>
            <a:pPr marL="0" lvl="1" indent="0">
              <a:buNone/>
            </a:pPr>
            <a:endParaRPr lang="en-US" dirty="0"/>
          </a:p>
          <a:p>
            <a:pPr marL="329184" lvl="1" indent="-329184"/>
            <a:r>
              <a:rPr lang="ko-KR" altLang="en-US" dirty="0"/>
              <a:t>메시지 데이터의 추세 시각화</a:t>
            </a:r>
            <a:endParaRPr lang="en-US" altLang="ko-KR" dirty="0"/>
          </a:p>
          <a:p>
            <a:pPr marL="0" lvl="1" indent="0">
              <a:buNone/>
            </a:pPr>
            <a:endParaRPr lang="en-US" dirty="0"/>
          </a:p>
          <a:p>
            <a:pPr marL="329184" lvl="1" indent="-329184"/>
            <a:r>
              <a:rPr lang="ko-KR" altLang="en-US" dirty="0"/>
              <a:t>문제 해결을 위한 조치를 취하고</a:t>
            </a:r>
            <a:r>
              <a:rPr lang="en-US" altLang="ko-KR" dirty="0"/>
              <a:t>,</a:t>
            </a:r>
            <a:r>
              <a:rPr lang="ko-KR" altLang="en-US" dirty="0"/>
              <a:t> 대화 흐름들을 반복해보고</a:t>
            </a:r>
            <a:r>
              <a:rPr lang="en-US" altLang="ko-KR" dirty="0"/>
              <a:t>,</a:t>
            </a:r>
            <a:r>
              <a:rPr lang="ko-KR" altLang="en-US" dirty="0"/>
              <a:t> 성능을 향상시킵니다</a:t>
            </a:r>
            <a:r>
              <a:rPr lang="en-US" altLang="ko-KR" dirty="0"/>
              <a:t>.</a:t>
            </a:r>
            <a:r>
              <a:rPr lang="ko-KR" altLang="en-US" dirty="0"/>
              <a:t> </a:t>
            </a:r>
            <a:endParaRPr lang="en-US" altLang="ko-KR" dirty="0"/>
          </a:p>
          <a:p>
            <a:pPr marL="329184" lvl="1" indent="-329184"/>
            <a:endParaRPr lang="en-US" altLang="ko-KR" dirty="0"/>
          </a:p>
          <a:p>
            <a:pPr marL="329184" lvl="1" indent="-329184"/>
            <a:r>
              <a:rPr lang="en-CA" dirty="0"/>
              <a:t>IBM </a:t>
            </a:r>
            <a:r>
              <a:rPr lang="en-CA" dirty="0" err="1"/>
              <a:t>watsonx</a:t>
            </a:r>
            <a:r>
              <a:rPr lang="en-CA" dirty="0"/>
              <a:t> Assistant</a:t>
            </a:r>
            <a:r>
              <a:rPr lang="ko-KR" altLang="en-US" dirty="0"/>
              <a:t>는 고객 상호작용을 통해 학습하고 향상된 경험을 제공할 수 있습니다</a:t>
            </a:r>
            <a:r>
              <a:rPr lang="en-US" altLang="ko-KR" dirty="0"/>
              <a:t>.</a:t>
            </a:r>
            <a:endParaRPr lang="en-US" dirty="0"/>
          </a:p>
        </p:txBody>
      </p:sp>
    </p:spTree>
    <p:extLst>
      <p:ext uri="{BB962C8B-B14F-4D97-AF65-F5344CB8AC3E}">
        <p14:creationId xmlns:p14="http://schemas.microsoft.com/office/powerpoint/2010/main" val="29052106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A8E2D9-821B-65A2-5D7D-F29352CBBB67}"/>
              </a:ext>
            </a:extLst>
          </p:cNvPr>
          <p:cNvSpPr/>
          <p:nvPr/>
        </p:nvSpPr>
        <p:spPr bwMode="auto">
          <a:xfrm>
            <a:off x="1587" y="0"/>
            <a:ext cx="12192000"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nvGrpSpPr>
          <p:cNvPr id="3" name="Group 2">
            <a:extLst>
              <a:ext uri="{FF2B5EF4-FFF2-40B4-BE49-F238E27FC236}">
                <a16:creationId xmlns:a16="http://schemas.microsoft.com/office/drawing/2014/main" id="{9DE2565C-76E6-2352-FD29-A8BF8987A984}"/>
              </a:ext>
            </a:extLst>
          </p:cNvPr>
          <p:cNvGrpSpPr/>
          <p:nvPr/>
        </p:nvGrpSpPr>
        <p:grpSpPr>
          <a:xfrm>
            <a:off x="13552914" y="1711325"/>
            <a:ext cx="9276832" cy="11433175"/>
            <a:chOff x="13407308" y="1711325"/>
            <a:chExt cx="9614472" cy="11849297"/>
          </a:xfrm>
        </p:grpSpPr>
        <p:pic>
          <p:nvPicPr>
            <p:cNvPr id="8" name="Picture 7">
              <a:extLst>
                <a:ext uri="{FF2B5EF4-FFF2-40B4-BE49-F238E27FC236}">
                  <a16:creationId xmlns:a16="http://schemas.microsoft.com/office/drawing/2014/main" id="{C35DB483-C45E-2A45-BA24-42C3154B101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313959" y="1711325"/>
              <a:ext cx="7807622" cy="5375400"/>
            </a:xfrm>
            <a:prstGeom prst="rect">
              <a:avLst/>
            </a:prstGeom>
            <a:noFill/>
            <a:ln w="12700">
              <a:solidFill>
                <a:schemeClr val="tx1"/>
              </a:solidFill>
            </a:ln>
            <a:effectLst/>
          </p:spPr>
        </p:pic>
        <p:pic>
          <p:nvPicPr>
            <p:cNvPr id="6" name="Picture 5">
              <a:extLst>
                <a:ext uri="{FF2B5EF4-FFF2-40B4-BE49-F238E27FC236}">
                  <a16:creationId xmlns:a16="http://schemas.microsoft.com/office/drawing/2014/main" id="{231143D9-1C1D-61A8-0BCA-4894F607F42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3407308" y="7453485"/>
              <a:ext cx="9614472" cy="6107137"/>
            </a:xfrm>
            <a:prstGeom prst="rect">
              <a:avLst/>
            </a:prstGeom>
            <a:ln w="12700">
              <a:solidFill>
                <a:schemeClr val="tx1"/>
              </a:solidFill>
            </a:ln>
            <a:effectLst/>
          </p:spPr>
        </p:pic>
      </p:grpSp>
      <p:sp>
        <p:nvSpPr>
          <p:cNvPr id="9" name="Rectangle 8">
            <a:hlinkClick r:id="rId5" tooltip="Learn"/>
            <a:extLst>
              <a:ext uri="{FF2B5EF4-FFF2-40B4-BE49-F238E27FC236}">
                <a16:creationId xmlns:a16="http://schemas.microsoft.com/office/drawing/2014/main" id="{91A0455D-F2A9-8F1E-58A5-DEFFEA6F71B0}"/>
              </a:ext>
            </a:extLst>
          </p:cNvPr>
          <p:cNvSpPr/>
          <p:nvPr/>
        </p:nvSpPr>
        <p:spPr bwMode="auto">
          <a:xfrm>
            <a:off x="1645920" y="12824460"/>
            <a:ext cx="70866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 name="Rectangle 10">
            <a:hlinkClick r:id="rId6" tooltip="Demo"/>
            <a:extLst>
              <a:ext uri="{FF2B5EF4-FFF2-40B4-BE49-F238E27FC236}">
                <a16:creationId xmlns:a16="http://schemas.microsoft.com/office/drawing/2014/main" id="{0A1B7B9D-D1B1-BB0A-4723-49A4DBD17286}"/>
              </a:ext>
            </a:extLst>
          </p:cNvPr>
          <p:cNvSpPr/>
          <p:nvPr/>
        </p:nvSpPr>
        <p:spPr bwMode="auto">
          <a:xfrm>
            <a:off x="5463540" y="12824460"/>
            <a:ext cx="92964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2" name="Rectangle 11">
            <a:hlinkClick r:id="rId7" tooltip="Learn"/>
            <a:extLst>
              <a:ext uri="{FF2B5EF4-FFF2-40B4-BE49-F238E27FC236}">
                <a16:creationId xmlns:a16="http://schemas.microsoft.com/office/drawing/2014/main" id="{0370A15E-740D-3897-00EA-D640EBE1F1B7}"/>
              </a:ext>
            </a:extLst>
          </p:cNvPr>
          <p:cNvSpPr/>
          <p:nvPr/>
        </p:nvSpPr>
        <p:spPr bwMode="auto">
          <a:xfrm>
            <a:off x="3520440" y="12824460"/>
            <a:ext cx="70866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3" name="Title 12">
            <a:extLst>
              <a:ext uri="{FF2B5EF4-FFF2-40B4-BE49-F238E27FC236}">
                <a16:creationId xmlns:a16="http://schemas.microsoft.com/office/drawing/2014/main" id="{CF326E6D-FC02-0BBE-67C5-6F25D9E29CD5}"/>
              </a:ext>
            </a:extLst>
          </p:cNvPr>
          <p:cNvSpPr>
            <a:spLocks noGrp="1"/>
          </p:cNvSpPr>
          <p:nvPr>
            <p:ph type="title"/>
          </p:nvPr>
        </p:nvSpPr>
        <p:spPr>
          <a:xfrm>
            <a:off x="574675" y="576072"/>
            <a:ext cx="8797925" cy="1944688"/>
          </a:xfrm>
        </p:spPr>
        <p:txBody>
          <a:bodyPr/>
          <a:lstStyle/>
          <a:p>
            <a:r>
              <a:rPr lang="ko-KR" altLang="en-US" dirty="0"/>
              <a:t>기업을 위한 설계</a:t>
            </a:r>
            <a:br>
              <a:rPr lang="en-US" dirty="0"/>
            </a:br>
            <a:r>
              <a:rPr lang="ko-KR" altLang="en-US" sz="4400" dirty="0">
                <a:solidFill>
                  <a:schemeClr val="accent1"/>
                </a:solidFill>
              </a:rPr>
              <a:t>접근 및 라이프사이클 관리</a:t>
            </a:r>
            <a:br>
              <a:rPr lang="en-US" sz="4400" dirty="0">
                <a:solidFill>
                  <a:schemeClr val="accent1"/>
                </a:solidFill>
              </a:rPr>
            </a:br>
            <a:br>
              <a:rPr lang="en-US" sz="4400" dirty="0">
                <a:solidFill>
                  <a:schemeClr val="accent1"/>
                </a:solidFill>
              </a:rPr>
            </a:br>
            <a:endParaRPr lang="en-US" dirty="0">
              <a:solidFill>
                <a:schemeClr val="accent1"/>
              </a:solidFill>
            </a:endParaRPr>
          </a:p>
        </p:txBody>
      </p:sp>
      <p:sp>
        <p:nvSpPr>
          <p:cNvPr id="14" name="Text Placeholder 13">
            <a:extLst>
              <a:ext uri="{FF2B5EF4-FFF2-40B4-BE49-F238E27FC236}">
                <a16:creationId xmlns:a16="http://schemas.microsoft.com/office/drawing/2014/main" id="{E26E90E2-4D86-9FBB-C705-3867427DB8F1}"/>
              </a:ext>
            </a:extLst>
          </p:cNvPr>
          <p:cNvSpPr>
            <a:spLocks noGrp="1"/>
          </p:cNvSpPr>
          <p:nvPr>
            <p:ph type="body" sz="quarter" idx="12"/>
          </p:nvPr>
        </p:nvSpPr>
        <p:spPr>
          <a:xfrm>
            <a:off x="568325" y="3360420"/>
            <a:ext cx="5279022" cy="8572500"/>
          </a:xfrm>
        </p:spPr>
        <p:txBody>
          <a:bodyPr/>
          <a:lstStyle/>
          <a:p>
            <a:pPr marL="329184" lvl="1" indent="-329184"/>
            <a:r>
              <a:rPr lang="ko-KR" altLang="en-US" dirty="0"/>
              <a:t>라이프사이클을 관리합니다</a:t>
            </a:r>
            <a:r>
              <a:rPr lang="en-US" altLang="ko-KR" dirty="0"/>
              <a:t>.</a:t>
            </a:r>
          </a:p>
          <a:p>
            <a:pPr marL="0" lvl="1" indent="0">
              <a:buNone/>
            </a:pPr>
            <a:endParaRPr lang="en-US" dirty="0"/>
          </a:p>
          <a:p>
            <a:pPr marL="329184" lvl="1" indent="-329184"/>
            <a:r>
              <a:rPr lang="ko-KR" altLang="en-US" dirty="0"/>
              <a:t>가상 </a:t>
            </a:r>
            <a:r>
              <a:rPr lang="ko-KR" altLang="en-US" dirty="0" err="1"/>
              <a:t>어시스턴트의</a:t>
            </a:r>
            <a:r>
              <a:rPr lang="ko-KR" altLang="en-US" dirty="0"/>
              <a:t> 개발 및 유지보수를 관리하기 위해 사용자 역할을 지정할 수</a:t>
            </a:r>
            <a:r>
              <a:rPr lang="en-US" altLang="ko-KR" dirty="0"/>
              <a:t>.</a:t>
            </a:r>
            <a:r>
              <a:rPr lang="ko-KR" altLang="en-US" dirty="0"/>
              <a:t>있습니다</a:t>
            </a:r>
            <a:r>
              <a:rPr lang="en-US" altLang="ko-KR" dirty="0"/>
              <a:t>.</a:t>
            </a:r>
            <a:r>
              <a:rPr lang="ko-KR" altLang="en-US" dirty="0"/>
              <a:t> </a:t>
            </a:r>
            <a:endParaRPr lang="en-US" altLang="ko-KR" dirty="0"/>
          </a:p>
          <a:p>
            <a:pPr marL="329184" lvl="1" indent="-329184"/>
            <a:endParaRPr lang="en-US" dirty="0"/>
          </a:p>
          <a:p>
            <a:pPr marL="329184" lvl="1" indent="-329184"/>
            <a:r>
              <a:rPr lang="ko-KR" altLang="en-US" dirty="0"/>
              <a:t>대화 기술 버전 관리로 라이플사이클 관리 기능을 완성시킵니다</a:t>
            </a:r>
            <a:r>
              <a:rPr lang="en-US" altLang="ko-KR" dirty="0"/>
              <a:t>.</a:t>
            </a:r>
            <a:r>
              <a:rPr lang="ko-KR" altLang="en-US" dirty="0"/>
              <a:t> </a:t>
            </a:r>
            <a:endParaRPr lang="en-US" dirty="0"/>
          </a:p>
        </p:txBody>
      </p:sp>
    </p:spTree>
    <p:extLst>
      <p:ext uri="{BB962C8B-B14F-4D97-AF65-F5344CB8AC3E}">
        <p14:creationId xmlns:p14="http://schemas.microsoft.com/office/powerpoint/2010/main" val="226814888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D4D9FB-61F5-5C43-57EB-58EC4363CCA0}"/>
              </a:ext>
            </a:extLst>
          </p:cNvPr>
          <p:cNvSpPr/>
          <p:nvPr/>
        </p:nvSpPr>
        <p:spPr>
          <a:xfrm>
            <a:off x="12181114" y="0"/>
            <a:ext cx="12177253" cy="1373169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defTabSz="914400" fontAlgn="base">
              <a:spcBef>
                <a:spcPct val="0"/>
              </a:spcBef>
              <a:spcAft>
                <a:spcPct val="0"/>
              </a:spcAft>
            </a:pPr>
            <a:r>
              <a:rPr lang="en-US" sz="1400" dirty="0">
                <a:solidFill>
                  <a:schemeClr val="bg1"/>
                </a:solidFill>
              </a:rPr>
              <a:t>Sa</a:t>
            </a:r>
          </a:p>
        </p:txBody>
      </p:sp>
      <p:pic>
        <p:nvPicPr>
          <p:cNvPr id="6" name="Picture 2" descr="Clouds and shapes">
            <a:extLst>
              <a:ext uri="{FF2B5EF4-FFF2-40B4-BE49-F238E27FC236}">
                <a16:creationId xmlns:a16="http://schemas.microsoft.com/office/drawing/2014/main" id="{E489154C-48B8-CF1F-52DD-37CAA1904245}"/>
              </a:ext>
            </a:extLst>
          </p:cNvPr>
          <p:cNvPicPr>
            <a:picLocks noChangeAspect="1" noChangeArrowheads="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bwMode="auto">
          <a:xfrm>
            <a:off x="12763501" y="637275"/>
            <a:ext cx="11049000" cy="12507225"/>
          </a:xfrm>
          <a:prstGeom prst="rect">
            <a:avLst/>
          </a:prstGeom>
          <a:noFill/>
          <a:effectLst>
            <a:softEdge rad="194956"/>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AF56299-27C6-C8BC-69BB-FB3FCEC14333}"/>
              </a:ext>
            </a:extLst>
          </p:cNvPr>
          <p:cNvSpPr txBox="1"/>
          <p:nvPr/>
        </p:nvSpPr>
        <p:spPr>
          <a:xfrm>
            <a:off x="321627" y="12474295"/>
            <a:ext cx="6345873" cy="1046440"/>
          </a:xfrm>
          <a:prstGeom prst="rect">
            <a:avLst/>
          </a:prstGeom>
          <a:noFill/>
        </p:spPr>
        <p:txBody>
          <a:bodyPr wrap="square" lIns="243840" tIns="243840" rIns="243840" bIns="243840" rtlCol="0">
            <a:spAutoFit/>
          </a:bodyPr>
          <a:lstStyle/>
          <a:p>
            <a:pPr>
              <a:spcBef>
                <a:spcPts val="2933"/>
              </a:spcBef>
            </a:pPr>
            <a:r>
              <a:rPr lang="en-US" dirty="0">
                <a:solidFill>
                  <a:schemeClr val="accent1"/>
                </a:solidFill>
                <a:latin typeface="IBM Plex Sans Light" panose="020B0403050203000203" pitchFamily="34" charset="0"/>
                <a:ea typeface="IBM Plex Sans" charset="0"/>
                <a:cs typeface="IBM Plex Sans Light" panose="020B0403050203000203" pitchFamily="34" charset="0"/>
                <a:hlinkClick r:id="rId4"/>
              </a:rPr>
              <a:t>Learn</a:t>
            </a:r>
            <a:r>
              <a:rPr lang="en-US" sz="3600" dirty="0">
                <a:solidFill>
                  <a:schemeClr val="accent1"/>
                </a:solidFill>
                <a:latin typeface="IBM Plex Sans Light" panose="020B0403050203000203" pitchFamily="34" charset="0"/>
                <a:ea typeface="IBM Plex Sans" charset="0"/>
                <a:cs typeface="IBM Plex Sans Light" panose="020B0403050203000203" pitchFamily="34" charset="0"/>
              </a:rPr>
              <a:t> →</a:t>
            </a:r>
            <a:endParaRPr lang="en-US" dirty="0">
              <a:solidFill>
                <a:schemeClr val="accent1"/>
              </a:solidFill>
              <a:latin typeface="IBM Plex Sans Light" panose="020B0403050203000203" pitchFamily="34" charset="0"/>
              <a:ea typeface="IBM Plex Sans" charset="0"/>
              <a:cs typeface="IBM Plex Sans Light" panose="020B0403050203000203" pitchFamily="34" charset="0"/>
            </a:endParaRPr>
          </a:p>
        </p:txBody>
      </p:sp>
      <p:sp>
        <p:nvSpPr>
          <p:cNvPr id="8" name="Rectangle 7">
            <a:hlinkClick r:id="rId4" tooltip="Learn"/>
            <a:extLst>
              <a:ext uri="{FF2B5EF4-FFF2-40B4-BE49-F238E27FC236}">
                <a16:creationId xmlns:a16="http://schemas.microsoft.com/office/drawing/2014/main" id="{CED3F434-580A-5EF1-7F9E-CE41237D7C18}"/>
              </a:ext>
            </a:extLst>
          </p:cNvPr>
          <p:cNvSpPr/>
          <p:nvPr/>
        </p:nvSpPr>
        <p:spPr bwMode="auto">
          <a:xfrm>
            <a:off x="1645920" y="12824460"/>
            <a:ext cx="70866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9" name="Title 8">
            <a:extLst>
              <a:ext uri="{FF2B5EF4-FFF2-40B4-BE49-F238E27FC236}">
                <a16:creationId xmlns:a16="http://schemas.microsoft.com/office/drawing/2014/main" id="{247A7AE9-2AF2-DC36-AA16-CFE16B3FD6D3}"/>
              </a:ext>
            </a:extLst>
          </p:cNvPr>
          <p:cNvSpPr>
            <a:spLocks noGrp="1"/>
          </p:cNvSpPr>
          <p:nvPr>
            <p:ph type="title"/>
          </p:nvPr>
        </p:nvSpPr>
        <p:spPr>
          <a:xfrm>
            <a:off x="574675" y="576072"/>
            <a:ext cx="5734685" cy="1525588"/>
          </a:xfrm>
        </p:spPr>
        <p:txBody>
          <a:bodyPr/>
          <a:lstStyle/>
          <a:p>
            <a:r>
              <a:rPr lang="ko-KR" altLang="en-US" dirty="0"/>
              <a:t>기업을 위한 설계</a:t>
            </a:r>
            <a:br>
              <a:rPr lang="en-US" sz="2400" dirty="0"/>
            </a:br>
            <a:r>
              <a:rPr lang="ko-KR" altLang="en-US" sz="4400" dirty="0">
                <a:solidFill>
                  <a:schemeClr val="accent1"/>
                </a:solidFill>
              </a:rPr>
              <a:t>유연한 배포</a:t>
            </a:r>
            <a:br>
              <a:rPr lang="en-US" sz="4400" dirty="0">
                <a:solidFill>
                  <a:schemeClr val="accent1"/>
                </a:solidFill>
              </a:rPr>
            </a:br>
            <a:endParaRPr lang="en-US" dirty="0">
              <a:solidFill>
                <a:schemeClr val="accent1"/>
              </a:solidFill>
            </a:endParaRPr>
          </a:p>
        </p:txBody>
      </p:sp>
      <p:sp>
        <p:nvSpPr>
          <p:cNvPr id="10" name="Text Placeholder 9">
            <a:extLst>
              <a:ext uri="{FF2B5EF4-FFF2-40B4-BE49-F238E27FC236}">
                <a16:creationId xmlns:a16="http://schemas.microsoft.com/office/drawing/2014/main" id="{2D2640A6-9A59-85E9-4433-B6E54FC832B9}"/>
              </a:ext>
            </a:extLst>
          </p:cNvPr>
          <p:cNvSpPr>
            <a:spLocks noGrp="1"/>
          </p:cNvSpPr>
          <p:nvPr>
            <p:ph type="body" sz="quarter" idx="12"/>
          </p:nvPr>
        </p:nvSpPr>
        <p:spPr>
          <a:xfrm>
            <a:off x="568325" y="3360420"/>
            <a:ext cx="5184775" cy="8572500"/>
          </a:xfrm>
        </p:spPr>
        <p:txBody>
          <a:bodyPr/>
          <a:lstStyle/>
          <a:p>
            <a:pPr marL="329184" lvl="1" indent="-329184"/>
            <a:r>
              <a:rPr lang="en-US" dirty="0" err="1"/>
              <a:t>watsonx</a:t>
            </a:r>
            <a:r>
              <a:rPr lang="en-US" dirty="0"/>
              <a:t> Assistant SaaS </a:t>
            </a:r>
            <a:r>
              <a:rPr lang="ko-KR" altLang="en-US" dirty="0"/>
              <a:t>서비스를 사용하여 </a:t>
            </a:r>
            <a:r>
              <a:rPr lang="en-US" dirty="0"/>
              <a:t>IBM Cloud</a:t>
            </a:r>
            <a:r>
              <a:rPr lang="ko-KR" altLang="en-US" dirty="0"/>
              <a:t>에 배포하세요</a:t>
            </a:r>
            <a:endParaRPr lang="en-US" altLang="ko-KR" dirty="0"/>
          </a:p>
          <a:p>
            <a:pPr marL="0" lvl="1" indent="0">
              <a:buNone/>
            </a:pPr>
            <a:endParaRPr lang="en-US" dirty="0"/>
          </a:p>
          <a:p>
            <a:pPr marL="329184" lvl="1" indent="-329184"/>
            <a:r>
              <a:rPr lang="en-US" dirty="0"/>
              <a:t>IBM </a:t>
            </a:r>
            <a:r>
              <a:rPr lang="en-US" dirty="0" err="1"/>
              <a:t>watsonx</a:t>
            </a:r>
            <a:r>
              <a:rPr lang="en-US" dirty="0"/>
              <a:t> Assistant</a:t>
            </a:r>
            <a:r>
              <a:rPr lang="ko-KR" altLang="en-US" dirty="0" err="1"/>
              <a:t>를</a:t>
            </a:r>
            <a:r>
              <a:rPr lang="ko-KR" altLang="en-US" dirty="0"/>
              <a:t> </a:t>
            </a:r>
            <a:r>
              <a:rPr lang="ko-KR" altLang="en-US" dirty="0" err="1"/>
              <a:t>프라이빗</a:t>
            </a:r>
            <a:r>
              <a:rPr lang="ko-KR" altLang="en-US" dirty="0"/>
              <a:t> 클라우드</a:t>
            </a:r>
            <a:r>
              <a:rPr lang="en-US" altLang="ko-KR" dirty="0"/>
              <a:t>, </a:t>
            </a:r>
            <a:r>
              <a:rPr lang="ko-KR" altLang="en-US" dirty="0"/>
              <a:t>기타 벤더사의 클라우드 또는 </a:t>
            </a:r>
            <a:r>
              <a:rPr lang="ko-KR" altLang="en-US" dirty="0" err="1"/>
              <a:t>온프레미스에서도</a:t>
            </a:r>
            <a:r>
              <a:rPr lang="ko-KR" altLang="en-US" dirty="0"/>
              <a:t> 배포할 수 있습니다</a:t>
            </a:r>
            <a:r>
              <a:rPr lang="en-US" altLang="ko-KR" dirty="0"/>
              <a:t>.</a:t>
            </a:r>
            <a:r>
              <a:rPr lang="ko-KR" altLang="en-US" dirty="0"/>
              <a:t> </a:t>
            </a:r>
            <a:endParaRPr lang="en-US" dirty="0"/>
          </a:p>
        </p:txBody>
      </p:sp>
    </p:spTree>
    <p:extLst>
      <p:ext uri="{BB962C8B-B14F-4D97-AF65-F5344CB8AC3E}">
        <p14:creationId xmlns:p14="http://schemas.microsoft.com/office/powerpoint/2010/main" val="80068175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1B6A9F3-83DF-1237-43C0-35AF01814689}"/>
              </a:ext>
            </a:extLst>
          </p:cNvPr>
          <p:cNvSpPr/>
          <p:nvPr/>
        </p:nvSpPr>
        <p:spPr bwMode="auto">
          <a:xfrm>
            <a:off x="-31531" y="16069"/>
            <a:ext cx="12282363"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marL="0" marR="0" lvl="0" indent="0" algn="l" defTabSz="2438430" rtl="0" eaLnBrk="1" fontAlgn="base" latinLnBrk="0" hangingPunct="1">
              <a:lnSpc>
                <a:spcPct val="100000"/>
              </a:lnSpc>
              <a:spcBef>
                <a:spcPct val="0"/>
              </a:spcBef>
              <a:spcAft>
                <a:spcPct val="0"/>
              </a:spcAft>
              <a:buClrTx/>
              <a:buSzTx/>
              <a:buFontTx/>
              <a:buNone/>
              <a:tabLst/>
              <a:defRPr/>
            </a:pPr>
            <a:endParaRPr kumimoji="0" lang="en-US" sz="3733"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2" name="TextBox 21">
            <a:extLst>
              <a:ext uri="{FF2B5EF4-FFF2-40B4-BE49-F238E27FC236}">
                <a16:creationId xmlns:a16="http://schemas.microsoft.com/office/drawing/2014/main" id="{9647B068-726B-AF91-CAFF-D3B4A7FB8E03}"/>
              </a:ext>
            </a:extLst>
          </p:cNvPr>
          <p:cNvSpPr txBox="1"/>
          <p:nvPr/>
        </p:nvSpPr>
        <p:spPr>
          <a:xfrm>
            <a:off x="731708" y="2305559"/>
            <a:ext cx="10563187" cy="10466968"/>
          </a:xfrm>
          <a:prstGeom prst="rect">
            <a:avLst/>
          </a:prstGeom>
          <a:noFill/>
        </p:spPr>
        <p:txBody>
          <a:bodyPr wrap="square" lIns="121920" tIns="121920" rIns="121920" bIns="121920" rtlCol="0" anchor="t">
            <a:spAutoFit/>
          </a:bodyPr>
          <a:lstStyle/>
          <a:p>
            <a:pPr lvl="0">
              <a:spcBef>
                <a:spcPts val="1467"/>
              </a:spcBef>
              <a:defRPr/>
            </a:pPr>
            <a:r>
              <a:rPr lang="ko-KR" altLang="en-US" sz="2800" dirty="0">
                <a:solidFill>
                  <a:srgbClr val="FFFFFF">
                    <a:lumMod val="10000"/>
                  </a:srgbClr>
                </a:solidFill>
                <a:ea typeface="IBM Plex Sans" charset="0"/>
                <a:cs typeface="IBM Plex Sans" charset="0"/>
              </a:rPr>
              <a:t>대화형 </a:t>
            </a:r>
            <a:r>
              <a:rPr lang="ko-KR" altLang="en-US" sz="2800" dirty="0" err="1">
                <a:solidFill>
                  <a:srgbClr val="FFFFFF">
                    <a:lumMod val="10000"/>
                  </a:srgbClr>
                </a:solidFill>
                <a:ea typeface="IBM Plex Sans" charset="0"/>
                <a:cs typeface="IBM Plex Sans" charset="0"/>
              </a:rPr>
              <a:t>서치은</a:t>
            </a:r>
            <a:r>
              <a:rPr lang="ko-KR" altLang="en-US" sz="2800" dirty="0">
                <a:solidFill>
                  <a:srgbClr val="FFFFFF">
                    <a:lumMod val="10000"/>
                  </a:srgbClr>
                </a:solidFill>
                <a:ea typeface="IBM Plex Sans" charset="0"/>
                <a:cs typeface="IBM Plex Sans" charset="0"/>
              </a:rPr>
              <a:t> </a:t>
            </a:r>
            <a:r>
              <a:rPr lang="en-US" altLang="ko-KR" sz="2800" dirty="0">
                <a:solidFill>
                  <a:srgbClr val="FFFFFF">
                    <a:lumMod val="10000"/>
                  </a:srgbClr>
                </a:solidFill>
                <a:ea typeface="IBM Plex Sans" charset="0"/>
                <a:cs typeface="IBM Plex Sans" charset="0"/>
              </a:rPr>
              <a:t>RAG </a:t>
            </a:r>
            <a:r>
              <a:rPr lang="ko-KR" altLang="en-US" sz="2800" dirty="0">
                <a:solidFill>
                  <a:srgbClr val="FFFFFF">
                    <a:lumMod val="10000"/>
                  </a:srgbClr>
                </a:solidFill>
                <a:ea typeface="IBM Plex Sans" charset="0"/>
                <a:cs typeface="IBM Plex Sans" charset="0"/>
              </a:rPr>
              <a:t>패턴을 구현하고</a:t>
            </a:r>
            <a:r>
              <a:rPr lang="en-US" altLang="ko-KR" sz="2800" dirty="0">
                <a:solidFill>
                  <a:srgbClr val="FFFFFF">
                    <a:lumMod val="10000"/>
                  </a:srgbClr>
                </a:solidFill>
                <a:ea typeface="IBM Plex Sans" charset="0"/>
                <a:cs typeface="IBM Plex Sans" charset="0"/>
              </a:rPr>
              <a:t>, </a:t>
            </a:r>
            <a:r>
              <a:rPr lang="en-US" sz="2800" dirty="0">
                <a:solidFill>
                  <a:srgbClr val="FFFFFF">
                    <a:lumMod val="10000"/>
                  </a:srgbClr>
                </a:solidFill>
                <a:ea typeface="IBM Plex Sans" charset="0"/>
                <a:cs typeface="IBM Plex Sans" charset="0"/>
              </a:rPr>
              <a:t>Watson Discovery </a:t>
            </a:r>
            <a:r>
              <a:rPr lang="ko-KR" altLang="en-US" sz="2800" dirty="0">
                <a:solidFill>
                  <a:srgbClr val="FFFFFF">
                    <a:lumMod val="10000"/>
                  </a:srgbClr>
                </a:solidFill>
                <a:ea typeface="IBM Plex Sans" charset="0"/>
                <a:cs typeface="IBM Plex Sans" charset="0"/>
              </a:rPr>
              <a:t>또는 </a:t>
            </a:r>
            <a:r>
              <a:rPr lang="en-US" sz="2800" dirty="0">
                <a:solidFill>
                  <a:srgbClr val="FFFFFF">
                    <a:lumMod val="10000"/>
                  </a:srgbClr>
                </a:solidFill>
                <a:ea typeface="IBM Plex Sans" charset="0"/>
                <a:cs typeface="IBM Plex Sans" charset="0"/>
              </a:rPr>
              <a:t>Elasticsearch</a:t>
            </a:r>
            <a:r>
              <a:rPr lang="ko-KR" altLang="en-US" sz="2800" dirty="0">
                <a:solidFill>
                  <a:srgbClr val="FFFFFF">
                    <a:lumMod val="10000"/>
                  </a:srgbClr>
                </a:solidFill>
                <a:ea typeface="IBM Plex Sans" charset="0"/>
                <a:cs typeface="IBM Plex Sans" charset="0"/>
              </a:rPr>
              <a:t>와 같은 벡터 데이터베이스 또는 검색 툴에 저장된 회사별 콘텐츠에서 답변을 생성하는 맞춤형 </a:t>
            </a:r>
            <a:r>
              <a:rPr lang="en-US" sz="2800" dirty="0">
                <a:solidFill>
                  <a:srgbClr val="FFFFFF">
                    <a:lumMod val="10000"/>
                  </a:srgbClr>
                </a:solidFill>
                <a:ea typeface="IBM Plex Sans" charset="0"/>
                <a:cs typeface="IBM Plex Sans" charset="0"/>
              </a:rPr>
              <a:t>LLM</a:t>
            </a:r>
            <a:r>
              <a:rPr lang="ko-KR" altLang="en-US" sz="2800" dirty="0">
                <a:solidFill>
                  <a:srgbClr val="FFFFFF">
                    <a:lumMod val="10000"/>
                  </a:srgbClr>
                </a:solidFill>
                <a:ea typeface="IBM Plex Sans" charset="0"/>
                <a:cs typeface="IBM Plex Sans" charset="0"/>
              </a:rPr>
              <a:t>에 </a:t>
            </a:r>
            <a:r>
              <a:rPr lang="en-US" sz="2800" dirty="0" err="1">
                <a:solidFill>
                  <a:srgbClr val="FFFFFF">
                    <a:lumMod val="10000"/>
                  </a:srgbClr>
                </a:solidFill>
                <a:ea typeface="IBM Plex Sans" charset="0"/>
                <a:cs typeface="IBM Plex Sans" charset="0"/>
              </a:rPr>
              <a:t>watsonx</a:t>
            </a:r>
            <a:r>
              <a:rPr lang="en-US" sz="2800" dirty="0">
                <a:solidFill>
                  <a:srgbClr val="FFFFFF">
                    <a:lumMod val="10000"/>
                  </a:srgbClr>
                </a:solidFill>
                <a:ea typeface="IBM Plex Sans" charset="0"/>
                <a:cs typeface="IBM Plex Sans" charset="0"/>
              </a:rPr>
              <a:t> Assistant</a:t>
            </a:r>
            <a:r>
              <a:rPr lang="ko-KR" altLang="en-US" sz="2800" dirty="0" err="1">
                <a:solidFill>
                  <a:srgbClr val="FFFFFF">
                    <a:lumMod val="10000"/>
                  </a:srgbClr>
                </a:solidFill>
                <a:ea typeface="IBM Plex Sans" charset="0"/>
                <a:cs typeface="IBM Plex Sans" charset="0"/>
              </a:rPr>
              <a:t>를</a:t>
            </a:r>
            <a:r>
              <a:rPr lang="ko-KR" altLang="en-US" sz="2800" dirty="0">
                <a:solidFill>
                  <a:srgbClr val="FFFFFF">
                    <a:lumMod val="10000"/>
                  </a:srgbClr>
                </a:solidFill>
                <a:ea typeface="IBM Plex Sans" charset="0"/>
                <a:cs typeface="IBM Plex Sans" charset="0"/>
              </a:rPr>
              <a:t> </a:t>
            </a:r>
            <a:r>
              <a:rPr lang="ko-KR" altLang="en-US" sz="2800" dirty="0" err="1">
                <a:solidFill>
                  <a:srgbClr val="FFFFFF">
                    <a:lumMod val="10000"/>
                  </a:srgbClr>
                </a:solidFill>
                <a:ea typeface="IBM Plex Sans" charset="0"/>
                <a:cs typeface="IBM Plex Sans" charset="0"/>
              </a:rPr>
              <a:t>커넥트하여</a:t>
            </a:r>
            <a:r>
              <a:rPr lang="ko-KR" altLang="en-US" sz="2800" dirty="0">
                <a:solidFill>
                  <a:srgbClr val="FFFFFF">
                    <a:lumMod val="10000"/>
                  </a:srgbClr>
                </a:solidFill>
                <a:ea typeface="IBM Plex Sans" charset="0"/>
                <a:cs typeface="IBM Plex Sans" charset="0"/>
              </a:rPr>
              <a:t> 질문 답변을 자동화합니다</a:t>
            </a:r>
            <a:r>
              <a:rPr kumimoji="0" lang="en-US" sz="2800" b="0" i="0" u="none" strike="noStrike" kern="1200" cap="none" spc="0" normalizeH="0" baseline="0" noProof="0" dirty="0">
                <a:ln>
                  <a:noFill/>
                </a:ln>
                <a:solidFill>
                  <a:srgbClr val="FFFFFF">
                    <a:lumMod val="10000"/>
                  </a:srgbClr>
                </a:solidFill>
                <a:effectLst/>
                <a:uLnTx/>
                <a:uFillTx/>
                <a:latin typeface="IBM Plex Sans Light"/>
                <a:ea typeface="IBM Plex Sans" charset="0"/>
                <a:cs typeface="IBM Plex Sans" charset="0"/>
              </a:rPr>
              <a:t>.</a:t>
            </a:r>
          </a:p>
          <a:p>
            <a:pPr marL="0" marR="0" lvl="0" indent="0" algn="l" defTabSz="1829379" rtl="0" eaLnBrk="1" fontAlgn="auto" latinLnBrk="0" hangingPunct="1">
              <a:lnSpc>
                <a:spcPct val="100000"/>
              </a:lnSpc>
              <a:spcBef>
                <a:spcPts val="1467"/>
              </a:spcBef>
              <a:spcAft>
                <a:spcPts val="0"/>
              </a:spcAft>
              <a:buClrTx/>
              <a:buSzTx/>
              <a:buFontTx/>
              <a:buNone/>
              <a:tabLst/>
              <a:defRPr/>
            </a:pPr>
            <a:r>
              <a:rPr kumimoji="0" lang="en-US" sz="2800" b="0" i="0" u="none" strike="noStrike" kern="1200" cap="none" spc="0" normalizeH="0" baseline="0" noProof="0" dirty="0">
                <a:ln>
                  <a:noFill/>
                </a:ln>
                <a:solidFill>
                  <a:srgbClr val="FFFFFF">
                    <a:lumMod val="10000"/>
                  </a:srgbClr>
                </a:solidFill>
                <a:effectLst/>
                <a:uLnTx/>
                <a:uFillTx/>
                <a:latin typeface="IBM Plex Sans Light"/>
                <a:ea typeface="IBM Plex Sans" charset="0"/>
                <a:cs typeface="IBM Plex Sans" charset="0"/>
              </a:rPr>
              <a:t> </a:t>
            </a:r>
          </a:p>
          <a:p>
            <a:pPr marL="0" marR="0" lvl="0" indent="0" algn="l" defTabSz="1829379" rtl="0" eaLnBrk="1" fontAlgn="auto" latinLnBrk="0" hangingPunct="1">
              <a:lnSpc>
                <a:spcPct val="100000"/>
              </a:lnSpc>
              <a:spcBef>
                <a:spcPts val="1000"/>
              </a:spcBef>
              <a:spcAft>
                <a:spcPts val="0"/>
              </a:spcAft>
              <a:buClrTx/>
              <a:buSzTx/>
              <a:buFontTx/>
              <a:buNone/>
              <a:tabLst/>
              <a:defRPr/>
            </a:pPr>
            <a:r>
              <a:rPr kumimoji="0" lang="ko-KR" altLang="en-US" sz="2800" b="0" i="1" u="none" strike="noStrike" kern="1200" cap="none" spc="0" normalizeH="0" baseline="0" noProof="0" dirty="0">
                <a:ln>
                  <a:noFill/>
                </a:ln>
                <a:solidFill>
                  <a:srgbClr val="FFFFFF">
                    <a:lumMod val="10000"/>
                  </a:srgbClr>
                </a:solidFill>
                <a:effectLst/>
                <a:uLnTx/>
                <a:uFillTx/>
                <a:latin typeface="IBM Plex Sans Light"/>
                <a:ea typeface="IBM Plex Sans" charset="0"/>
                <a:cs typeface="IBM Plex Sans" charset="0"/>
              </a:rPr>
              <a:t>현시점에서 가능 </a:t>
            </a:r>
            <a:r>
              <a:rPr kumimoji="0" lang="en-US" altLang="ko-KR" sz="2800" b="0" i="1" u="none" strike="noStrike" kern="1200" cap="none" spc="0" normalizeH="0" baseline="0" noProof="0" dirty="0">
                <a:ln>
                  <a:noFill/>
                </a:ln>
                <a:solidFill>
                  <a:srgbClr val="FFFFFF">
                    <a:lumMod val="10000"/>
                  </a:srgbClr>
                </a:solidFill>
                <a:effectLst/>
                <a:uLnTx/>
                <a:uFillTx/>
                <a:latin typeface="IBM Plex Sans Light"/>
                <a:ea typeface="IBM Plex Sans" charset="0"/>
                <a:cs typeface="IBM Plex Sans" charset="0"/>
              </a:rPr>
              <a:t>:</a:t>
            </a:r>
            <a:r>
              <a:rPr kumimoji="0" lang="ko-KR" altLang="en-US" sz="2800" b="0" i="1" u="none" strike="noStrike" kern="1200" cap="none" spc="0" normalizeH="0" baseline="0" noProof="0" dirty="0">
                <a:ln>
                  <a:noFill/>
                </a:ln>
                <a:solidFill>
                  <a:srgbClr val="FFFFFF">
                    <a:lumMod val="10000"/>
                  </a:srgbClr>
                </a:solidFill>
                <a:effectLst/>
                <a:uLnTx/>
                <a:uFillTx/>
                <a:latin typeface="IBM Plex Sans Light"/>
                <a:ea typeface="IBM Plex Sans" charset="0"/>
                <a:cs typeface="IBM Plex Sans" charset="0"/>
              </a:rPr>
              <a:t> </a:t>
            </a:r>
            <a:endParaRPr kumimoji="0" lang="en-US" sz="2800" b="0" i="1" u="none" strike="noStrike" kern="1200" cap="none" spc="0" normalizeH="0" baseline="0" noProof="0" dirty="0">
              <a:ln>
                <a:noFill/>
              </a:ln>
              <a:solidFill>
                <a:srgbClr val="FFFFFF">
                  <a:lumMod val="10000"/>
                </a:srgbClr>
              </a:solidFill>
              <a:effectLst/>
              <a:uLnTx/>
              <a:uFillTx/>
              <a:latin typeface="IBM Plex Sans Light"/>
              <a:ea typeface="IBM Plex Sans" charset="0"/>
              <a:cs typeface="IBM Plex Sans" charset="0"/>
            </a:endParaRPr>
          </a:p>
          <a:p>
            <a:pPr marL="571508" lvl="0" indent="-571508">
              <a:spcBef>
                <a:spcPts val="1000"/>
              </a:spcBef>
              <a:buFont typeface="Arial" panose="020B0604020202020204" pitchFamily="34" charset="0"/>
              <a:buChar char="•"/>
              <a:defRPr/>
            </a:pPr>
            <a:r>
              <a:rPr lang="ko-KR" altLang="en-US" sz="2800" dirty="0">
                <a:solidFill>
                  <a:srgbClr val="FFFFFF">
                    <a:lumMod val="10000"/>
                  </a:srgbClr>
                </a:solidFill>
                <a:ea typeface="IBM Plex Sans" charset="0"/>
                <a:cs typeface="IBM Plex Sans" charset="0"/>
              </a:rPr>
              <a:t>사용자 커스텀 개발 없이 커스텀 </a:t>
            </a:r>
            <a:r>
              <a:rPr lang="ko-KR" altLang="en-US" sz="2800" dirty="0" err="1">
                <a:solidFill>
                  <a:srgbClr val="FFFFFF">
                    <a:lumMod val="10000"/>
                  </a:srgbClr>
                </a:solidFill>
                <a:ea typeface="IBM Plex Sans" charset="0"/>
                <a:cs typeface="IBM Plex Sans" charset="0"/>
              </a:rPr>
              <a:t>익세텐션을</a:t>
            </a:r>
            <a:r>
              <a:rPr lang="ko-KR" altLang="en-US" sz="2800" dirty="0">
                <a:solidFill>
                  <a:srgbClr val="FFFFFF">
                    <a:lumMod val="10000"/>
                  </a:srgbClr>
                </a:solidFill>
                <a:ea typeface="IBM Plex Sans" charset="0"/>
                <a:cs typeface="IBM Plex Sans" charset="0"/>
              </a:rPr>
              <a:t> 통해 </a:t>
            </a:r>
            <a:r>
              <a:rPr lang="en-US" sz="2800" dirty="0">
                <a:solidFill>
                  <a:srgbClr val="FFFFFF">
                    <a:lumMod val="10000"/>
                  </a:srgbClr>
                </a:solidFill>
                <a:ea typeface="IBM Plex Sans" charset="0"/>
                <a:cs typeface="IBM Plex Sans" charset="0"/>
              </a:rPr>
              <a:t>RAG</a:t>
            </a:r>
            <a:r>
              <a:rPr lang="ko-KR" altLang="en-US" sz="2800" dirty="0" err="1">
                <a:solidFill>
                  <a:srgbClr val="FFFFFF">
                    <a:lumMod val="10000"/>
                  </a:srgbClr>
                </a:solidFill>
                <a:ea typeface="IBM Plex Sans" charset="0"/>
                <a:cs typeface="IBM Plex Sans" charset="0"/>
              </a:rPr>
              <a:t>를</a:t>
            </a:r>
            <a:r>
              <a:rPr lang="ko-KR" altLang="en-US" sz="2800" dirty="0">
                <a:solidFill>
                  <a:srgbClr val="FFFFFF">
                    <a:lumMod val="10000"/>
                  </a:srgbClr>
                </a:solidFill>
                <a:ea typeface="IBM Plex Sans" charset="0"/>
                <a:cs typeface="IBM Plex Sans" charset="0"/>
              </a:rPr>
              <a:t> 설정하기 위한 </a:t>
            </a:r>
            <a:r>
              <a:rPr lang="en-US" sz="2800" dirty="0" err="1">
                <a:solidFill>
                  <a:srgbClr val="FFFFFF">
                    <a:lumMod val="10000"/>
                  </a:srgbClr>
                </a:solidFill>
                <a:ea typeface="IBM Plex Sans" charset="0"/>
                <a:cs typeface="IBM Plex Sans" charset="0"/>
              </a:rPr>
              <a:t>OpenAPI</a:t>
            </a:r>
            <a:r>
              <a:rPr lang="en-US" sz="2800" dirty="0">
                <a:solidFill>
                  <a:srgbClr val="FFFFFF">
                    <a:lumMod val="10000"/>
                  </a:srgbClr>
                </a:solidFill>
                <a:ea typeface="IBM Plex Sans" charset="0"/>
                <a:cs typeface="IBM Plex Sans" charset="0"/>
              </a:rPr>
              <a:t> </a:t>
            </a:r>
            <a:r>
              <a:rPr lang="ko-KR" altLang="en-US" sz="2800" dirty="0">
                <a:solidFill>
                  <a:srgbClr val="FFFFFF">
                    <a:lumMod val="10000"/>
                  </a:srgbClr>
                </a:solidFill>
                <a:ea typeface="IBM Plex Sans" charset="0"/>
                <a:cs typeface="IBM Plex Sans" charset="0"/>
              </a:rPr>
              <a:t>사양이 포함된 </a:t>
            </a:r>
            <a:r>
              <a:rPr lang="ko-KR" altLang="en-US" sz="2800" dirty="0" err="1">
                <a:solidFill>
                  <a:srgbClr val="FFFFFF">
                    <a:lumMod val="10000"/>
                  </a:srgbClr>
                </a:solidFill>
                <a:ea typeface="IBM Plex Sans" charset="0"/>
                <a:cs typeface="IBM Plex Sans" charset="0"/>
              </a:rPr>
              <a:t>스타터</a:t>
            </a:r>
            <a:r>
              <a:rPr lang="ko-KR" altLang="en-US" sz="2800" dirty="0">
                <a:solidFill>
                  <a:srgbClr val="FFFFFF">
                    <a:lumMod val="10000"/>
                  </a:srgbClr>
                </a:solidFill>
                <a:ea typeface="IBM Plex Sans" charset="0"/>
                <a:cs typeface="IBM Plex Sans" charset="0"/>
              </a:rPr>
              <a:t> 키트</a:t>
            </a:r>
            <a:endParaRPr kumimoji="0" lang="en-US" sz="2800" b="0" i="0" u="none" strike="noStrike" kern="1200" cap="none" spc="0" normalizeH="0" baseline="0" noProof="0" dirty="0">
              <a:ln>
                <a:noFill/>
              </a:ln>
              <a:solidFill>
                <a:srgbClr val="FFFFFF">
                  <a:lumMod val="10000"/>
                </a:srgbClr>
              </a:solidFill>
              <a:effectLst/>
              <a:uLnTx/>
              <a:uFillTx/>
              <a:latin typeface="IBM Plex Sans Light"/>
              <a:ea typeface="IBM Plex Sans" charset="0"/>
              <a:cs typeface="IBM Plex Sans" charset="0"/>
            </a:endParaRPr>
          </a:p>
          <a:p>
            <a:pPr marL="571508" lvl="0" indent="-571508">
              <a:spcBef>
                <a:spcPts val="1000"/>
              </a:spcBef>
              <a:buFont typeface="Arial" panose="020B0604020202020204" pitchFamily="34" charset="0"/>
              <a:buChar char="•"/>
              <a:defRPr/>
            </a:pPr>
            <a:r>
              <a:rPr lang="en-US" sz="2800" dirty="0" err="1">
                <a:solidFill>
                  <a:srgbClr val="FFFFFF">
                    <a:lumMod val="10000"/>
                  </a:srgbClr>
                </a:solidFill>
                <a:ea typeface="IBM Plex Sans" charset="0"/>
                <a:cs typeface="IBM Plex Sans" charset="0"/>
              </a:rPr>
              <a:t>Watsonx</a:t>
            </a:r>
            <a:r>
              <a:rPr lang="ko-KR" altLang="en-US" sz="2800" dirty="0">
                <a:solidFill>
                  <a:srgbClr val="FFFFFF">
                    <a:lumMod val="10000"/>
                  </a:srgbClr>
                </a:solidFill>
                <a:ea typeface="IBM Plex Sans" charset="0"/>
                <a:cs typeface="IBM Plex Sans" charset="0"/>
              </a:rPr>
              <a:t>내에  </a:t>
            </a:r>
            <a:r>
              <a:rPr lang="en-US" sz="2800" dirty="0">
                <a:solidFill>
                  <a:srgbClr val="FFFFFF">
                    <a:lumMod val="10000"/>
                  </a:srgbClr>
                </a:solidFill>
                <a:ea typeface="IBM Plex Sans" charset="0"/>
                <a:cs typeface="IBM Plex Sans" charset="0"/>
              </a:rPr>
              <a:t>FLAN-UL2-20b </a:t>
            </a:r>
            <a:r>
              <a:rPr lang="ko-KR" altLang="en-US" sz="2800" dirty="0">
                <a:solidFill>
                  <a:srgbClr val="FFFFFF">
                    <a:lumMod val="10000"/>
                  </a:srgbClr>
                </a:solidFill>
                <a:ea typeface="IBM Plex Sans" charset="0"/>
                <a:cs typeface="IBM Plex Sans" charset="0"/>
              </a:rPr>
              <a:t>모델</a:t>
            </a:r>
            <a:endParaRPr lang="en-US" altLang="ko-KR" sz="2800" dirty="0">
              <a:solidFill>
                <a:srgbClr val="FFFFFF">
                  <a:lumMod val="10000"/>
                </a:srgbClr>
              </a:solidFill>
              <a:ea typeface="IBM Plex Sans" charset="0"/>
              <a:cs typeface="IBM Plex Sans" charset="0"/>
            </a:endParaRPr>
          </a:p>
          <a:p>
            <a:pPr lvl="0">
              <a:spcBef>
                <a:spcPts val="1000"/>
              </a:spcBef>
              <a:defRPr/>
            </a:pPr>
            <a:endParaRPr kumimoji="0" lang="en-US" sz="2800" b="0" i="0" u="none" strike="noStrike" kern="1200" cap="none" spc="0" normalizeH="0" baseline="0" noProof="0" dirty="0">
              <a:ln>
                <a:noFill/>
              </a:ln>
              <a:solidFill>
                <a:srgbClr val="FFFFFF">
                  <a:lumMod val="10000"/>
                </a:srgbClr>
              </a:solidFill>
              <a:effectLst/>
              <a:uLnTx/>
              <a:uFillTx/>
              <a:latin typeface="IBM Plex Sans Light"/>
              <a:ea typeface="IBM Plex Sans" charset="0"/>
              <a:cs typeface="IBM Plex Sans" charset="0"/>
            </a:endParaRPr>
          </a:p>
          <a:p>
            <a:pPr marL="0" marR="0" lvl="0" indent="0" algn="l" defTabSz="1829379" rtl="0" eaLnBrk="1" fontAlgn="auto" latinLnBrk="0" hangingPunct="1">
              <a:lnSpc>
                <a:spcPct val="100000"/>
              </a:lnSpc>
              <a:spcBef>
                <a:spcPts val="1000"/>
              </a:spcBef>
              <a:spcAft>
                <a:spcPts val="0"/>
              </a:spcAft>
              <a:buClrTx/>
              <a:buSzTx/>
              <a:buFontTx/>
              <a:buNone/>
              <a:tabLst/>
              <a:defRPr/>
            </a:pPr>
            <a:r>
              <a:rPr kumimoji="0" lang="ko-KR" altLang="en-US" sz="2800" b="0" i="1" u="none" strike="noStrike" kern="1200" cap="none" spc="0" normalizeH="0" baseline="0" noProof="0" dirty="0">
                <a:ln>
                  <a:noFill/>
                </a:ln>
                <a:solidFill>
                  <a:srgbClr val="FFFFFF">
                    <a:lumMod val="10000"/>
                  </a:srgbClr>
                </a:solidFill>
                <a:effectLst/>
                <a:uLnTx/>
                <a:uFillTx/>
                <a:latin typeface="IBM Plex Sans Light"/>
                <a:ea typeface="IBM Plex Sans" charset="0"/>
                <a:cs typeface="IBM Plex Sans" charset="0"/>
              </a:rPr>
              <a:t>가까운 시일 내 가능 </a:t>
            </a:r>
            <a:r>
              <a:rPr kumimoji="0" lang="en-US" altLang="ko-KR" sz="2800" b="0" i="1" u="none" strike="noStrike" kern="1200" cap="none" spc="0" normalizeH="0" baseline="0" noProof="0" dirty="0">
                <a:ln>
                  <a:noFill/>
                </a:ln>
                <a:solidFill>
                  <a:srgbClr val="FFFFFF">
                    <a:lumMod val="10000"/>
                  </a:srgbClr>
                </a:solidFill>
                <a:effectLst/>
                <a:uLnTx/>
                <a:uFillTx/>
                <a:latin typeface="IBM Plex Sans Light"/>
                <a:ea typeface="IBM Plex Sans" charset="0"/>
                <a:cs typeface="IBM Plex Sans" charset="0"/>
              </a:rPr>
              <a:t>:</a:t>
            </a:r>
            <a:r>
              <a:rPr kumimoji="0" lang="ko-KR" altLang="en-US" sz="2800" b="0" i="1" u="none" strike="noStrike" kern="1200" cap="none" spc="0" normalizeH="0" baseline="0" noProof="0" dirty="0">
                <a:ln>
                  <a:noFill/>
                </a:ln>
                <a:solidFill>
                  <a:srgbClr val="FFFFFF">
                    <a:lumMod val="10000"/>
                  </a:srgbClr>
                </a:solidFill>
                <a:effectLst/>
                <a:uLnTx/>
                <a:uFillTx/>
                <a:latin typeface="IBM Plex Sans Light"/>
                <a:ea typeface="IBM Plex Sans" charset="0"/>
                <a:cs typeface="IBM Plex Sans" charset="0"/>
              </a:rPr>
              <a:t> </a:t>
            </a:r>
            <a:endParaRPr kumimoji="0" lang="en-US" sz="2800" b="0" i="1" u="none" strike="noStrike" kern="1200" cap="none" spc="0" normalizeH="0" baseline="0" noProof="0" dirty="0">
              <a:ln>
                <a:noFill/>
              </a:ln>
              <a:solidFill>
                <a:srgbClr val="FFFFFF">
                  <a:lumMod val="10000"/>
                </a:srgbClr>
              </a:solidFill>
              <a:effectLst/>
              <a:uLnTx/>
              <a:uFillTx/>
              <a:latin typeface="IBM Plex Sans Light"/>
              <a:ea typeface="IBM Plex Sans" charset="0"/>
              <a:cs typeface="IBM Plex Sans" charset="0"/>
            </a:endParaRPr>
          </a:p>
          <a:p>
            <a:pPr marL="571508" lvl="0" indent="-571508">
              <a:spcBef>
                <a:spcPts val="1000"/>
              </a:spcBef>
              <a:buFont typeface="Arial" panose="020B0604020202020204" pitchFamily="34" charset="0"/>
              <a:buChar char="•"/>
              <a:defRPr/>
            </a:pPr>
            <a:r>
              <a:rPr lang="en-US" sz="2800" dirty="0" err="1">
                <a:solidFill>
                  <a:srgbClr val="FFFFFF">
                    <a:lumMod val="10000"/>
                  </a:srgbClr>
                </a:solidFill>
                <a:ea typeface="IBM Plex Sans" charset="0"/>
                <a:cs typeface="IBM Plex Sans" charset="0"/>
              </a:rPr>
              <a:t>watsonx</a:t>
            </a:r>
            <a:r>
              <a:rPr lang="en-US" sz="2800" dirty="0">
                <a:solidFill>
                  <a:srgbClr val="FFFFFF">
                    <a:lumMod val="10000"/>
                  </a:srgbClr>
                </a:solidFill>
                <a:ea typeface="IBM Plex Sans" charset="0"/>
                <a:cs typeface="IBM Plex Sans" charset="0"/>
              </a:rPr>
              <a:t> </a:t>
            </a:r>
            <a:r>
              <a:rPr lang="ko-KR" altLang="en-US" sz="2800" dirty="0">
                <a:solidFill>
                  <a:srgbClr val="FFFFFF">
                    <a:lumMod val="10000"/>
                  </a:srgbClr>
                </a:solidFill>
                <a:ea typeface="IBM Plex Sans" charset="0"/>
                <a:cs typeface="IBM Plex Sans" charset="0"/>
              </a:rPr>
              <a:t>및 </a:t>
            </a:r>
            <a:r>
              <a:rPr lang="en-US" sz="2800" dirty="0">
                <a:solidFill>
                  <a:srgbClr val="FFFFFF">
                    <a:lumMod val="10000"/>
                  </a:srgbClr>
                </a:solidFill>
                <a:ea typeface="IBM Plex Sans" charset="0"/>
                <a:cs typeface="IBM Plex Sans" charset="0"/>
              </a:rPr>
              <a:t>Watson Discovery</a:t>
            </a:r>
            <a:r>
              <a:rPr lang="ko-KR" altLang="en-US" sz="2800" dirty="0">
                <a:solidFill>
                  <a:srgbClr val="FFFFFF">
                    <a:lumMod val="10000"/>
                  </a:srgbClr>
                </a:solidFill>
                <a:ea typeface="IBM Plex Sans" charset="0"/>
                <a:cs typeface="IBM Plex Sans" charset="0"/>
              </a:rPr>
              <a:t>에서 </a:t>
            </a:r>
            <a:r>
              <a:rPr lang="en-US" sz="2800" dirty="0">
                <a:solidFill>
                  <a:srgbClr val="FFFFFF">
                    <a:lumMod val="10000"/>
                  </a:srgbClr>
                </a:solidFill>
                <a:ea typeface="IBM Plex Sans" charset="0"/>
                <a:cs typeface="IBM Plex Sans" charset="0"/>
              </a:rPr>
              <a:t>FLAN-UL2-20b </a:t>
            </a:r>
            <a:r>
              <a:rPr lang="ko-KR" altLang="en-US" sz="2800" dirty="0">
                <a:solidFill>
                  <a:srgbClr val="FFFFFF">
                    <a:lumMod val="10000"/>
                  </a:srgbClr>
                </a:solidFill>
                <a:ea typeface="IBM Plex Sans" charset="0"/>
                <a:cs typeface="IBM Plex Sans" charset="0"/>
              </a:rPr>
              <a:t>모델을 사용한 네이티브 인티그레이션</a:t>
            </a:r>
            <a:endParaRPr lang="en-US" altLang="ko-KR" sz="2800" dirty="0">
              <a:solidFill>
                <a:srgbClr val="FFFFFF">
                  <a:lumMod val="10000"/>
                </a:srgbClr>
              </a:solidFill>
              <a:ea typeface="IBM Plex Sans" charset="0"/>
              <a:cs typeface="IBM Plex Sans" charset="0"/>
            </a:endParaRPr>
          </a:p>
          <a:p>
            <a:pPr lvl="0">
              <a:spcBef>
                <a:spcPts val="1000"/>
              </a:spcBef>
              <a:defRPr/>
            </a:pPr>
            <a:endParaRPr kumimoji="0" lang="en-US" sz="2800" b="0" i="0" u="none" strike="noStrike" kern="1200" cap="none" spc="0" normalizeH="0" baseline="0" noProof="0" dirty="0">
              <a:ln>
                <a:noFill/>
              </a:ln>
              <a:solidFill>
                <a:srgbClr val="FFFFFF">
                  <a:lumMod val="10000"/>
                </a:srgbClr>
              </a:solidFill>
              <a:effectLst/>
              <a:uLnTx/>
              <a:uFillTx/>
              <a:latin typeface="IBM Plex Sans Light"/>
              <a:ea typeface="IBM Plex Sans" charset="0"/>
              <a:cs typeface="IBM Plex Sans" charset="0"/>
            </a:endParaRPr>
          </a:p>
          <a:p>
            <a:pPr marL="0" marR="0" lvl="0" indent="0" algn="l" defTabSz="1829379" rtl="0" eaLnBrk="1" fontAlgn="auto" latinLnBrk="0" hangingPunct="1">
              <a:lnSpc>
                <a:spcPct val="100000"/>
              </a:lnSpc>
              <a:spcBef>
                <a:spcPts val="1000"/>
              </a:spcBef>
              <a:spcAft>
                <a:spcPts val="0"/>
              </a:spcAft>
              <a:buClrTx/>
              <a:buSzTx/>
              <a:buFontTx/>
              <a:buNone/>
              <a:tabLst/>
              <a:defRPr/>
            </a:pPr>
            <a:r>
              <a:rPr lang="ko-KR" altLang="en-US" sz="2800" i="1" dirty="0">
                <a:solidFill>
                  <a:srgbClr val="FFFFFF">
                    <a:lumMod val="10000"/>
                  </a:srgbClr>
                </a:solidFill>
                <a:latin typeface="IBM Plex Sans Light"/>
                <a:ea typeface="IBM Plex Sans" charset="0"/>
                <a:cs typeface="IBM Plex Sans" charset="0"/>
              </a:rPr>
              <a:t>향후 </a:t>
            </a:r>
            <a:r>
              <a:rPr lang="en-US" altLang="ko-KR" sz="2800" i="1" dirty="0">
                <a:solidFill>
                  <a:srgbClr val="FFFFFF">
                    <a:lumMod val="10000"/>
                  </a:srgbClr>
                </a:solidFill>
                <a:latin typeface="IBM Plex Sans Light"/>
                <a:ea typeface="IBM Plex Sans" charset="0"/>
                <a:cs typeface="IBM Plex Sans" charset="0"/>
              </a:rPr>
              <a:t>:</a:t>
            </a:r>
            <a:r>
              <a:rPr lang="ko-KR" altLang="en-US" sz="2800" i="1" dirty="0">
                <a:solidFill>
                  <a:srgbClr val="FFFFFF">
                    <a:lumMod val="10000"/>
                  </a:srgbClr>
                </a:solidFill>
                <a:latin typeface="IBM Plex Sans Light"/>
                <a:ea typeface="IBM Plex Sans" charset="0"/>
                <a:cs typeface="IBM Plex Sans" charset="0"/>
              </a:rPr>
              <a:t> </a:t>
            </a:r>
            <a:endParaRPr kumimoji="0" lang="en-US" sz="2800" b="0" i="1" u="none" strike="noStrike" kern="1200" cap="none" spc="0" normalizeH="0" baseline="0" noProof="0" dirty="0">
              <a:ln>
                <a:noFill/>
              </a:ln>
              <a:solidFill>
                <a:srgbClr val="FFFFFF">
                  <a:lumMod val="10000"/>
                </a:srgbClr>
              </a:solidFill>
              <a:effectLst/>
              <a:uLnTx/>
              <a:uFillTx/>
              <a:latin typeface="IBM Plex Sans Light"/>
              <a:ea typeface="IBM Plex Sans" charset="0"/>
              <a:cs typeface="IBM Plex Sans" charset="0"/>
            </a:endParaRPr>
          </a:p>
          <a:p>
            <a:pPr marL="577858" lvl="0" indent="-577858">
              <a:spcBef>
                <a:spcPts val="1000"/>
              </a:spcBef>
              <a:buFont typeface="Arial" panose="020B0604020202020204" pitchFamily="34" charset="0"/>
              <a:buChar char="•"/>
              <a:defRPr/>
            </a:pPr>
            <a:r>
              <a:rPr lang="en-US" sz="2800" dirty="0" err="1">
                <a:solidFill>
                  <a:srgbClr val="FFFFFF">
                    <a:lumMod val="10000"/>
                  </a:srgbClr>
                </a:solidFill>
                <a:ea typeface="IBM Plex Sans" charset="0"/>
                <a:cs typeface="IBM Plex Sans" charset="0"/>
              </a:rPr>
              <a:t>watsonx</a:t>
            </a:r>
            <a:r>
              <a:rPr lang="en-US" sz="2800" dirty="0">
                <a:solidFill>
                  <a:srgbClr val="FFFFFF">
                    <a:lumMod val="10000"/>
                  </a:srgbClr>
                </a:solidFill>
                <a:ea typeface="IBM Plex Sans" charset="0"/>
                <a:cs typeface="IBM Plex Sans" charset="0"/>
              </a:rPr>
              <a:t> </a:t>
            </a:r>
            <a:r>
              <a:rPr lang="en-US" sz="2800" dirty="0" err="1">
                <a:solidFill>
                  <a:srgbClr val="FFFFFF">
                    <a:lumMod val="10000"/>
                  </a:srgbClr>
                </a:solidFill>
                <a:ea typeface="IBM Plex Sans" charset="0"/>
                <a:cs typeface="IBM Plex Sans" charset="0"/>
              </a:rPr>
              <a:t>CoGA</a:t>
            </a:r>
            <a:r>
              <a:rPr lang="ko-KR" altLang="en-US" sz="2800" dirty="0" err="1">
                <a:solidFill>
                  <a:srgbClr val="FFFFFF">
                    <a:lumMod val="10000"/>
                  </a:srgbClr>
                </a:solidFill>
                <a:ea typeface="IBM Plex Sans" charset="0"/>
                <a:cs typeface="IBM Plex Sans" charset="0"/>
              </a:rPr>
              <a:t>를</a:t>
            </a:r>
            <a:r>
              <a:rPr lang="ko-KR" altLang="en-US" sz="2800" dirty="0">
                <a:solidFill>
                  <a:srgbClr val="FFFFFF">
                    <a:lumMod val="10000"/>
                  </a:srgbClr>
                </a:solidFill>
                <a:ea typeface="IBM Plex Sans" charset="0"/>
                <a:cs typeface="IBM Plex Sans" charset="0"/>
              </a:rPr>
              <a:t> 사용한 네이티브 인티그레이션</a:t>
            </a:r>
            <a:r>
              <a:rPr lang="en-US" altLang="ko-KR" sz="2800" dirty="0">
                <a:solidFill>
                  <a:srgbClr val="FFFFFF">
                    <a:lumMod val="10000"/>
                  </a:srgbClr>
                </a:solidFill>
                <a:ea typeface="IBM Plex Sans" charset="0"/>
                <a:cs typeface="IBM Plex Sans" charset="0"/>
              </a:rPr>
              <a:t>: </a:t>
            </a:r>
            <a:r>
              <a:rPr lang="ko-KR" altLang="en-US" sz="2800" dirty="0" err="1">
                <a:solidFill>
                  <a:srgbClr val="FFFFFF">
                    <a:lumMod val="10000"/>
                  </a:srgbClr>
                </a:solidFill>
                <a:ea typeface="IBM Plex Sans" charset="0"/>
                <a:cs typeface="IBM Plex Sans" charset="0"/>
              </a:rPr>
              <a:t>리랭커</a:t>
            </a:r>
            <a:r>
              <a:rPr lang="ko-KR" altLang="en-US" sz="2800" dirty="0">
                <a:solidFill>
                  <a:srgbClr val="FFFFFF">
                    <a:lumMod val="10000"/>
                  </a:srgbClr>
                </a:solidFill>
                <a:ea typeface="IBM Plex Sans" charset="0"/>
                <a:cs typeface="IBM Plex Sans" charset="0"/>
              </a:rPr>
              <a:t> 모델 및 응답 추적 기능을 갖춘 </a:t>
            </a:r>
            <a:r>
              <a:rPr lang="en-US" sz="2800" dirty="0">
                <a:solidFill>
                  <a:srgbClr val="FFFFFF">
                    <a:lumMod val="10000"/>
                  </a:srgbClr>
                </a:solidFill>
                <a:ea typeface="IBM Plex Sans" charset="0"/>
                <a:cs typeface="IBM Plex Sans" charset="0"/>
              </a:rPr>
              <a:t>IBM </a:t>
            </a:r>
            <a:r>
              <a:rPr lang="ko-KR" altLang="en-US" sz="2800" dirty="0">
                <a:solidFill>
                  <a:srgbClr val="FFFFFF">
                    <a:lumMod val="10000"/>
                  </a:srgbClr>
                </a:solidFill>
                <a:ea typeface="IBM Plex Sans" charset="0"/>
                <a:cs typeface="IBM Plex Sans" charset="0"/>
              </a:rPr>
              <a:t>빌드 모델</a:t>
            </a:r>
            <a:endParaRPr lang="en-US" altLang="ko-KR" sz="2800" dirty="0">
              <a:solidFill>
                <a:srgbClr val="FFFFFF">
                  <a:lumMod val="10000"/>
                </a:srgbClr>
              </a:solidFill>
              <a:ea typeface="IBM Plex Sans" charset="0"/>
              <a:cs typeface="IBM Plex Sans" charset="0"/>
            </a:endParaRPr>
          </a:p>
          <a:p>
            <a:pPr marL="577858" lvl="0" indent="-577858">
              <a:spcBef>
                <a:spcPts val="1000"/>
              </a:spcBef>
              <a:buFont typeface="Arial" panose="020B0604020202020204" pitchFamily="34" charset="0"/>
              <a:buChar char="•"/>
              <a:defRPr/>
            </a:pPr>
            <a:r>
              <a:rPr lang="ko-KR" altLang="en-US" sz="2800" dirty="0">
                <a:solidFill>
                  <a:srgbClr val="FFFFFF">
                    <a:lumMod val="10000"/>
                  </a:srgbClr>
                </a:solidFill>
                <a:ea typeface="IBM Plex Sans" charset="0"/>
                <a:cs typeface="IBM Plex Sans" charset="0"/>
              </a:rPr>
              <a:t>벡터 데이터베이스 역시 네이티브 인티그레이션 </a:t>
            </a:r>
            <a:r>
              <a:rPr lang="en-US" altLang="ko-KR" sz="2800" dirty="0">
                <a:solidFill>
                  <a:srgbClr val="FFFFFF">
                    <a:lumMod val="10000"/>
                  </a:srgbClr>
                </a:solidFill>
                <a:ea typeface="IBM Plex Sans" charset="0"/>
                <a:cs typeface="IBM Plex Sans" charset="0"/>
              </a:rPr>
              <a:t>: </a:t>
            </a:r>
            <a:r>
              <a:rPr lang="en-US" sz="2800" dirty="0">
                <a:solidFill>
                  <a:srgbClr val="FFFFFF">
                    <a:lumMod val="10000"/>
                  </a:srgbClr>
                </a:solidFill>
                <a:ea typeface="IBM Plex Sans" charset="0"/>
                <a:cs typeface="IBM Plex Sans" charset="0"/>
              </a:rPr>
              <a:t>Elasticsearch</a:t>
            </a:r>
          </a:p>
          <a:p>
            <a:pPr marL="577858" lvl="0" indent="-577858">
              <a:spcBef>
                <a:spcPts val="1000"/>
              </a:spcBef>
              <a:buFont typeface="Arial" panose="020B0604020202020204" pitchFamily="34" charset="0"/>
              <a:buChar char="•"/>
              <a:defRPr/>
            </a:pPr>
            <a:r>
              <a:rPr lang="ko-KR" altLang="en-US" sz="2800" dirty="0">
                <a:solidFill>
                  <a:srgbClr val="FFFFFF">
                    <a:lumMod val="10000"/>
                  </a:srgbClr>
                </a:solidFill>
                <a:ea typeface="IBM Plex Sans" charset="0"/>
                <a:cs typeface="IBM Plex Sans" charset="0"/>
              </a:rPr>
              <a:t>개인화된 대화형 검색</a:t>
            </a:r>
            <a:endParaRPr kumimoji="0" lang="en-US" sz="2800" b="0" i="0" u="none" strike="noStrike" kern="1200" cap="none" spc="0" normalizeH="0" baseline="0" noProof="0" dirty="0">
              <a:ln>
                <a:noFill/>
              </a:ln>
              <a:solidFill>
                <a:srgbClr val="FFFFFF">
                  <a:lumMod val="10000"/>
                </a:srgbClr>
              </a:solidFill>
              <a:effectLst/>
              <a:uLnTx/>
              <a:uFillTx/>
              <a:latin typeface="IBM Plex Sans Light"/>
              <a:ea typeface="IBM Plex Sans" charset="0"/>
              <a:cs typeface="IBM Plex Sans" charset="0"/>
            </a:endParaRPr>
          </a:p>
        </p:txBody>
      </p:sp>
      <p:sp>
        <p:nvSpPr>
          <p:cNvPr id="4" name="TextBox 3">
            <a:extLst>
              <a:ext uri="{FF2B5EF4-FFF2-40B4-BE49-F238E27FC236}">
                <a16:creationId xmlns:a16="http://schemas.microsoft.com/office/drawing/2014/main" id="{BEB27B23-E9A7-72CE-0D6D-EE0D6E12F15D}"/>
              </a:ext>
            </a:extLst>
          </p:cNvPr>
          <p:cNvSpPr txBox="1"/>
          <p:nvPr/>
        </p:nvSpPr>
        <p:spPr>
          <a:xfrm>
            <a:off x="731708" y="883915"/>
            <a:ext cx="21101413" cy="1005403"/>
          </a:xfrm>
          <a:prstGeom prst="rect">
            <a:avLst/>
          </a:prstGeom>
          <a:noFill/>
        </p:spPr>
        <p:txBody>
          <a:bodyPr wrap="square" lIns="162560" tIns="162560" rIns="162560" bIns="162560" rtlCol="0">
            <a:spAutoFit/>
          </a:bodyPr>
          <a:lstStyle/>
          <a:p>
            <a:pPr marL="0" marR="0" lvl="0" indent="0" algn="l" defTabSz="1219573" rtl="0" eaLnBrk="1" fontAlgn="auto" latinLnBrk="0" hangingPunct="1">
              <a:lnSpc>
                <a:spcPct val="100000"/>
              </a:lnSpc>
              <a:spcBef>
                <a:spcPts val="891"/>
              </a:spcBef>
              <a:spcAft>
                <a:spcPts val="891"/>
              </a:spcAft>
              <a:buClrTx/>
              <a:buSzTx/>
              <a:buFontTx/>
              <a:buNone/>
              <a:tabLst/>
              <a:defRPr/>
            </a:pPr>
            <a:r>
              <a:rPr kumimoji="0" lang="ko-KR" altLang="en-US" sz="4400" b="0" i="0" u="none" strike="noStrike" kern="1200" cap="none" spc="0" normalizeH="0" baseline="0" noProof="0" dirty="0">
                <a:ln>
                  <a:noFill/>
                </a:ln>
                <a:solidFill>
                  <a:srgbClr val="0F62FE"/>
                </a:solidFill>
                <a:effectLst/>
                <a:uLnTx/>
                <a:uFillTx/>
                <a:latin typeface="IBM Plex Sans Light"/>
                <a:ea typeface="IBM Plex Sans" charset="0"/>
                <a:cs typeface="IBM Plex Sans" charset="0"/>
              </a:rPr>
              <a:t>대화형 </a:t>
            </a:r>
            <a:r>
              <a:rPr kumimoji="0" lang="ko-KR" altLang="en-US" sz="4400" b="0" i="0" u="none" strike="noStrike" kern="1200" cap="none" spc="0" normalizeH="0" baseline="0" noProof="0" dirty="0" err="1">
                <a:ln>
                  <a:noFill/>
                </a:ln>
                <a:solidFill>
                  <a:srgbClr val="0F62FE"/>
                </a:solidFill>
                <a:effectLst/>
                <a:uLnTx/>
                <a:uFillTx/>
                <a:latin typeface="IBM Plex Sans Light"/>
                <a:ea typeface="IBM Plex Sans" charset="0"/>
                <a:cs typeface="IBM Plex Sans" charset="0"/>
              </a:rPr>
              <a:t>서치</a:t>
            </a:r>
            <a:endParaRPr kumimoji="0" lang="en-US" sz="4400" b="0" i="0" u="none" strike="noStrike" kern="1200" cap="none" spc="0" normalizeH="0" baseline="0" noProof="0" dirty="0">
              <a:ln>
                <a:noFill/>
              </a:ln>
              <a:solidFill>
                <a:srgbClr val="0F62FE"/>
              </a:solidFill>
              <a:effectLst/>
              <a:uLnTx/>
              <a:uFillTx/>
              <a:latin typeface="IBM Plex Sans Light"/>
              <a:ea typeface="IBM Plex Sans" charset="0"/>
              <a:cs typeface="IBM Plex Sans" charset="0"/>
            </a:endParaRPr>
          </a:p>
        </p:txBody>
      </p:sp>
      <p:sp>
        <p:nvSpPr>
          <p:cNvPr id="3" name="Straight Arrow Connector 15">
            <a:extLst>
              <a:ext uri="{FF2B5EF4-FFF2-40B4-BE49-F238E27FC236}">
                <a16:creationId xmlns:a16="http://schemas.microsoft.com/office/drawing/2014/main" id="{79360BF9-ECB3-0AC6-3B50-ABF0ACD96E79}"/>
              </a:ext>
            </a:extLst>
          </p:cNvPr>
          <p:cNvSpPr/>
          <p:nvPr/>
        </p:nvSpPr>
        <p:spPr>
          <a:xfrm flipV="1">
            <a:off x="16077496" y="3964349"/>
            <a:ext cx="6003757" cy="5535072"/>
          </a:xfrm>
          <a:prstGeom prst="line">
            <a:avLst/>
          </a:prstGeom>
          <a:ln w="31750">
            <a:solidFill>
              <a:srgbClr val="A56EFF"/>
            </a:solidFill>
            <a:headEnd type="oval"/>
            <a:tailEnd type="triangle" w="lg" len="lg"/>
          </a:ln>
        </p:spPr>
        <p:txBody>
          <a:bodyPr lIns="45717" tIns="45717" rIns="45717" bIns="45717"/>
          <a:lstStyle/>
          <a:p>
            <a:pPr marL="0" marR="0" lvl="0" indent="0" algn="ctr" defTabSz="2438369"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rgbClr val="5E5E5E"/>
              </a:solidFill>
              <a:effectLst/>
              <a:uLnTx/>
              <a:uFillTx/>
              <a:latin typeface="IBM Plex Sans Light" panose="020B0403050203000203" pitchFamily="34" charset="0"/>
              <a:ea typeface="Helvetica Neue"/>
              <a:cs typeface="Helvetica Neue"/>
              <a:sym typeface="Helvetica Neue"/>
            </a:endParaRPr>
          </a:p>
        </p:txBody>
      </p:sp>
      <p:sp>
        <p:nvSpPr>
          <p:cNvPr id="5" name="Straight Arrow Connector 8">
            <a:extLst>
              <a:ext uri="{FF2B5EF4-FFF2-40B4-BE49-F238E27FC236}">
                <a16:creationId xmlns:a16="http://schemas.microsoft.com/office/drawing/2014/main" id="{4F7FE2BD-019A-37C0-0AFD-4EE1CD8FEFCC}"/>
              </a:ext>
            </a:extLst>
          </p:cNvPr>
          <p:cNvSpPr/>
          <p:nvPr/>
        </p:nvSpPr>
        <p:spPr>
          <a:xfrm flipH="1" flipV="1">
            <a:off x="14354799" y="2804411"/>
            <a:ext cx="5" cy="7982443"/>
          </a:xfrm>
          <a:prstGeom prst="line">
            <a:avLst/>
          </a:prstGeom>
          <a:ln w="25400">
            <a:solidFill>
              <a:srgbClr val="000000"/>
            </a:solidFill>
            <a:tailEnd type="triangle" w="lg" len="lg"/>
          </a:ln>
        </p:spPr>
        <p:txBody>
          <a:bodyPr lIns="45717" tIns="45717" rIns="45717" bIns="45717"/>
          <a:lstStyle/>
          <a:p>
            <a:pPr marL="0" marR="0" lvl="0" indent="0" algn="ctr" defTabSz="2438369"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rgbClr val="5E5E5E"/>
              </a:solidFill>
              <a:effectLst/>
              <a:uLnTx/>
              <a:uFillTx/>
              <a:latin typeface="IBM Plex Sans Light" panose="020B0403050203000203" pitchFamily="34" charset="0"/>
              <a:ea typeface="Helvetica Neue"/>
              <a:cs typeface="Helvetica Neue"/>
              <a:sym typeface="Helvetica Neue"/>
            </a:endParaRPr>
          </a:p>
        </p:txBody>
      </p:sp>
      <p:sp>
        <p:nvSpPr>
          <p:cNvPr id="6" name="Straight Arrow Connector 9">
            <a:extLst>
              <a:ext uri="{FF2B5EF4-FFF2-40B4-BE49-F238E27FC236}">
                <a16:creationId xmlns:a16="http://schemas.microsoft.com/office/drawing/2014/main" id="{F563E6D0-0C41-CDA5-6FE8-1BD2635158EC}"/>
              </a:ext>
            </a:extLst>
          </p:cNvPr>
          <p:cNvSpPr/>
          <p:nvPr/>
        </p:nvSpPr>
        <p:spPr>
          <a:xfrm flipV="1">
            <a:off x="14354801" y="10786852"/>
            <a:ext cx="9284933" cy="1272"/>
          </a:xfrm>
          <a:prstGeom prst="line">
            <a:avLst/>
          </a:prstGeom>
          <a:ln w="25400">
            <a:solidFill>
              <a:srgbClr val="000000"/>
            </a:solidFill>
            <a:tailEnd type="triangle" w="lg" len="lg"/>
          </a:ln>
        </p:spPr>
        <p:txBody>
          <a:bodyPr lIns="45717" tIns="45717" rIns="45717" bIns="45717"/>
          <a:lstStyle/>
          <a:p>
            <a:pPr marL="0" marR="0" lvl="0" indent="0" algn="ctr" defTabSz="2438369"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dirty="0">
              <a:ln>
                <a:noFill/>
              </a:ln>
              <a:solidFill>
                <a:srgbClr val="5E5E5E"/>
              </a:solidFill>
              <a:effectLst/>
              <a:uLnTx/>
              <a:uFillTx/>
              <a:latin typeface="IBM Plex Sans Light" panose="020B0403050203000203" pitchFamily="34" charset="0"/>
              <a:ea typeface="Helvetica Neue"/>
              <a:cs typeface="Helvetica Neue"/>
              <a:sym typeface="Helvetica Neue"/>
            </a:endParaRPr>
          </a:p>
        </p:txBody>
      </p:sp>
      <p:sp>
        <p:nvSpPr>
          <p:cNvPr id="8" name="TextBox 13">
            <a:extLst>
              <a:ext uri="{FF2B5EF4-FFF2-40B4-BE49-F238E27FC236}">
                <a16:creationId xmlns:a16="http://schemas.microsoft.com/office/drawing/2014/main" id="{65B09073-095B-A8E3-8C17-DFAA51DCDE62}"/>
              </a:ext>
            </a:extLst>
          </p:cNvPr>
          <p:cNvSpPr txBox="1"/>
          <p:nvPr/>
        </p:nvSpPr>
        <p:spPr>
          <a:xfrm>
            <a:off x="14714904" y="10833400"/>
            <a:ext cx="8461869" cy="779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53" tIns="182853" rIns="182853" bIns="182853">
            <a:spAutoFit/>
          </a:bodyPr>
          <a:lstStyle>
            <a:lvl1pPr defTabSz="1371827">
              <a:spcBef>
                <a:spcPts val="2200"/>
              </a:spcBef>
              <a:defRPr sz="2800">
                <a:solidFill>
                  <a:srgbClr val="000000"/>
                </a:solidFill>
                <a:latin typeface="IBM Plex Sans Light"/>
                <a:ea typeface="IBM Plex Sans Light"/>
                <a:cs typeface="IBM Plex Sans Light"/>
                <a:sym typeface="IBM Plex Sans Light"/>
              </a:defRPr>
            </a:lvl1pPr>
          </a:lstStyle>
          <a:p>
            <a:pPr lvl="0" algn="ctr" defTabSz="1371846" hangingPunct="0">
              <a:defRPr/>
            </a:pPr>
            <a:r>
              <a:rPr lang="ko-KR" altLang="en-US" sz="2667" b="1" i="1" kern="0" dirty="0"/>
              <a:t>유연성 </a:t>
            </a:r>
            <a:r>
              <a:rPr lang="en-US" altLang="ko-KR" sz="2667" b="1" i="1" kern="0" dirty="0"/>
              <a:t>(</a:t>
            </a:r>
            <a:r>
              <a:rPr lang="ko-KR" altLang="en-US" sz="2667" b="1" i="1" kern="0" dirty="0"/>
              <a:t>보다 강력한 고객 경험</a:t>
            </a:r>
            <a:r>
              <a:rPr kumimoji="0" lang="en-US" sz="2667" b="1" i="1" u="none" strike="noStrike" kern="0" cap="none" spc="0" normalizeH="0" baseline="0" noProof="0" dirty="0">
                <a:ln>
                  <a:noFill/>
                </a:ln>
                <a:solidFill>
                  <a:srgbClr val="000000"/>
                </a:solidFill>
                <a:effectLst/>
                <a:uLnTx/>
                <a:uFillTx/>
                <a:latin typeface="IBM Plex Sans Light"/>
                <a:sym typeface="IBM Plex Sans Light"/>
              </a:rPr>
              <a:t>)</a:t>
            </a:r>
          </a:p>
        </p:txBody>
      </p:sp>
      <p:sp>
        <p:nvSpPr>
          <p:cNvPr id="9" name="TextBox 18">
            <a:extLst>
              <a:ext uri="{FF2B5EF4-FFF2-40B4-BE49-F238E27FC236}">
                <a16:creationId xmlns:a16="http://schemas.microsoft.com/office/drawing/2014/main" id="{AC9B8041-5F95-656D-D63F-FEE2FCE28519}"/>
              </a:ext>
            </a:extLst>
          </p:cNvPr>
          <p:cNvSpPr txBox="1"/>
          <p:nvPr/>
        </p:nvSpPr>
        <p:spPr>
          <a:xfrm>
            <a:off x="14020167" y="9609284"/>
            <a:ext cx="3211893" cy="1190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53" tIns="182853" rIns="182853" bIns="182853">
            <a:spAutoFit/>
          </a:bodyPr>
          <a:lstStyle>
            <a:lvl1pPr defTabSz="1371827">
              <a:spcBef>
                <a:spcPts val="2200"/>
              </a:spcBef>
              <a:defRPr sz="2800">
                <a:solidFill>
                  <a:srgbClr val="000000"/>
                </a:solidFill>
                <a:latin typeface="IBM Plex Sans Light"/>
                <a:ea typeface="IBM Plex Sans Light"/>
                <a:cs typeface="IBM Plex Sans Light"/>
                <a:sym typeface="IBM Plex Sans Light"/>
              </a:defRPr>
            </a:lvl1pPr>
          </a:lstStyle>
          <a:p>
            <a:pPr marL="0" marR="0" lvl="0" indent="0" algn="ctr" defTabSz="1371846" rtl="0" eaLnBrk="1" fontAlgn="auto" latinLnBrk="0" hangingPunct="0">
              <a:lnSpc>
                <a:spcPct val="100000"/>
              </a:lnSpc>
              <a:spcBef>
                <a:spcPts val="2200"/>
              </a:spcBef>
              <a:spcAft>
                <a:spcPts val="0"/>
              </a:spcAft>
              <a:buClrTx/>
              <a:buSzTx/>
              <a:buFontTx/>
              <a:buNone/>
              <a:tabLst/>
              <a:defRPr/>
            </a:pPr>
            <a:r>
              <a:rPr lang="ko-KR" altLang="en-US" sz="2667" kern="0" dirty="0"/>
              <a:t>전통적인 </a:t>
            </a:r>
            <a:r>
              <a:rPr lang="ko-KR" altLang="en-US" sz="2667" kern="0" dirty="0" err="1"/>
              <a:t>인텐트</a:t>
            </a:r>
            <a:r>
              <a:rPr lang="en-US" altLang="ko-KR" sz="2667" kern="0" dirty="0"/>
              <a:t>/</a:t>
            </a:r>
            <a:r>
              <a:rPr lang="ko-KR" altLang="en-US" sz="2667" kern="0" dirty="0"/>
              <a:t>다이얼로그</a:t>
            </a:r>
            <a:endParaRPr kumimoji="0" lang="en-US" sz="2667" b="0" i="0" u="none" strike="noStrike" kern="0" cap="none" spc="0" normalizeH="0" baseline="0" noProof="0" dirty="0">
              <a:ln>
                <a:noFill/>
              </a:ln>
              <a:solidFill>
                <a:srgbClr val="000000"/>
              </a:solidFill>
              <a:effectLst/>
              <a:uLnTx/>
              <a:uFillTx/>
              <a:latin typeface="IBM Plex Sans Light"/>
              <a:sym typeface="IBM Plex Sans Light"/>
            </a:endParaRPr>
          </a:p>
        </p:txBody>
      </p:sp>
      <p:sp>
        <p:nvSpPr>
          <p:cNvPr id="10" name="TextBox 18">
            <a:extLst>
              <a:ext uri="{FF2B5EF4-FFF2-40B4-BE49-F238E27FC236}">
                <a16:creationId xmlns:a16="http://schemas.microsoft.com/office/drawing/2014/main" id="{948C9E95-BBA4-F4C5-6563-58E59357EEE4}"/>
              </a:ext>
            </a:extLst>
          </p:cNvPr>
          <p:cNvSpPr txBox="1"/>
          <p:nvPr/>
        </p:nvSpPr>
        <p:spPr>
          <a:xfrm>
            <a:off x="17978711" y="7653639"/>
            <a:ext cx="4109125" cy="779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53" tIns="182853" rIns="182853" bIns="182853">
            <a:spAutoFit/>
          </a:bodyPr>
          <a:lstStyle>
            <a:lvl1pPr defTabSz="1371827">
              <a:spcBef>
                <a:spcPts val="2200"/>
              </a:spcBef>
              <a:defRPr sz="2800">
                <a:solidFill>
                  <a:srgbClr val="000000"/>
                </a:solidFill>
                <a:latin typeface="IBM Plex Sans Light"/>
                <a:ea typeface="IBM Plex Sans Light"/>
                <a:cs typeface="IBM Plex Sans Light"/>
                <a:sym typeface="IBM Plex Sans Light"/>
              </a:defRPr>
            </a:lvl1pPr>
          </a:lstStyle>
          <a:p>
            <a:pPr lvl="0" algn="ctr" defTabSz="1371846" hangingPunct="0">
              <a:defRPr/>
            </a:pPr>
            <a:r>
              <a:rPr lang="ko-KR" altLang="en-US" sz="2667" kern="0" dirty="0"/>
              <a:t>액션 주도의 대화형 설계</a:t>
            </a:r>
            <a:endParaRPr kumimoji="0" sz="2667" b="0" i="0" u="none" strike="noStrike" kern="0" cap="none" spc="0" normalizeH="0" baseline="0" noProof="0" dirty="0">
              <a:ln>
                <a:noFill/>
              </a:ln>
              <a:solidFill>
                <a:srgbClr val="000000"/>
              </a:solidFill>
              <a:effectLst/>
              <a:uLnTx/>
              <a:uFillTx/>
              <a:latin typeface="IBM Plex Sans Light"/>
              <a:sym typeface="IBM Plex Sans Light"/>
            </a:endParaRPr>
          </a:p>
        </p:txBody>
      </p:sp>
      <p:sp>
        <p:nvSpPr>
          <p:cNvPr id="11" name="Oval 14">
            <a:extLst>
              <a:ext uri="{FF2B5EF4-FFF2-40B4-BE49-F238E27FC236}">
                <a16:creationId xmlns:a16="http://schemas.microsoft.com/office/drawing/2014/main" id="{74318571-381C-EBE3-E54D-08014A7639DC}"/>
              </a:ext>
            </a:extLst>
          </p:cNvPr>
          <p:cNvSpPr/>
          <p:nvPr/>
        </p:nvSpPr>
        <p:spPr>
          <a:xfrm>
            <a:off x="17646570" y="7813611"/>
            <a:ext cx="257603" cy="272819"/>
          </a:xfrm>
          <a:prstGeom prst="ellipse">
            <a:avLst/>
          </a:prstGeom>
          <a:solidFill>
            <a:srgbClr val="A56EFF"/>
          </a:solidFill>
          <a:ln w="12700">
            <a:solidFill>
              <a:srgbClr val="A56EFF"/>
            </a:solidFill>
            <a:miter lim="400000"/>
          </a:ln>
        </p:spPr>
        <p:txBody>
          <a:bodyPr lIns="50800" tIns="50800" rIns="50800" bIns="50800" anchor="ctr"/>
          <a:lstStyle/>
          <a:p>
            <a:pPr marL="0" marR="0" lvl="0" indent="0" algn="ctr" defTabSz="825426"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dirty="0">
              <a:ln>
                <a:noFill/>
              </a:ln>
              <a:solidFill>
                <a:srgbClr val="FFFFFF"/>
              </a:solidFill>
              <a:effectLst/>
              <a:uLnTx/>
              <a:uFillTx/>
              <a:latin typeface="IBM Plex Sans Light" panose="020B0403050203000203" pitchFamily="34" charset="0"/>
              <a:ea typeface="Helvetica Neue Medium"/>
              <a:cs typeface="Helvetica Neue Medium"/>
              <a:sym typeface="Helvetica Neue Medium"/>
            </a:endParaRPr>
          </a:p>
        </p:txBody>
      </p:sp>
      <p:sp>
        <p:nvSpPr>
          <p:cNvPr id="12" name="TextBox 18">
            <a:extLst>
              <a:ext uri="{FF2B5EF4-FFF2-40B4-BE49-F238E27FC236}">
                <a16:creationId xmlns:a16="http://schemas.microsoft.com/office/drawing/2014/main" id="{C99C36DA-C719-B227-16CC-BC6D392B6C75}"/>
              </a:ext>
            </a:extLst>
          </p:cNvPr>
          <p:cNvSpPr txBox="1"/>
          <p:nvPr/>
        </p:nvSpPr>
        <p:spPr>
          <a:xfrm>
            <a:off x="16070913" y="6010764"/>
            <a:ext cx="3240147" cy="779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53" tIns="182853" rIns="182853" bIns="182853">
            <a:spAutoFit/>
          </a:bodyPr>
          <a:lstStyle>
            <a:lvl1pPr defTabSz="1371827">
              <a:spcBef>
                <a:spcPts val="2200"/>
              </a:spcBef>
              <a:defRPr sz="2800">
                <a:solidFill>
                  <a:srgbClr val="000000"/>
                </a:solidFill>
                <a:latin typeface="IBM Plex Sans Light"/>
                <a:ea typeface="IBM Plex Sans Light"/>
                <a:cs typeface="IBM Plex Sans Light"/>
                <a:sym typeface="IBM Plex Sans Light"/>
              </a:defRPr>
            </a:lvl1pPr>
          </a:lstStyle>
          <a:p>
            <a:pPr lvl="0" algn="ctr" defTabSz="1371846" hangingPunct="0">
              <a:defRPr/>
            </a:pPr>
            <a:r>
              <a:rPr lang="ko-KR" altLang="en-US" sz="2667" kern="0" dirty="0"/>
              <a:t>액션 </a:t>
            </a:r>
            <a:r>
              <a:rPr lang="en-US" altLang="ko-KR" sz="2667" kern="0" dirty="0"/>
              <a:t>+ </a:t>
            </a:r>
            <a:r>
              <a:rPr lang="en-GB" sz="2667" kern="0" dirty="0"/>
              <a:t>LLM </a:t>
            </a:r>
            <a:r>
              <a:rPr lang="ko-KR" altLang="en-US" sz="2667" kern="0" dirty="0"/>
              <a:t>의 보조</a:t>
            </a:r>
            <a:endParaRPr kumimoji="0" sz="2667" b="0" i="0" u="none" strike="noStrike" kern="0" cap="none" spc="0" normalizeH="0" baseline="0" noProof="0" dirty="0">
              <a:ln>
                <a:noFill/>
              </a:ln>
              <a:solidFill>
                <a:srgbClr val="000000"/>
              </a:solidFill>
              <a:effectLst/>
              <a:uLnTx/>
              <a:uFillTx/>
              <a:latin typeface="IBM Plex Sans Light"/>
              <a:sym typeface="IBM Plex Sans Light"/>
            </a:endParaRPr>
          </a:p>
        </p:txBody>
      </p:sp>
      <p:sp>
        <p:nvSpPr>
          <p:cNvPr id="13" name="TextBox 12">
            <a:extLst>
              <a:ext uri="{FF2B5EF4-FFF2-40B4-BE49-F238E27FC236}">
                <a16:creationId xmlns:a16="http://schemas.microsoft.com/office/drawing/2014/main" id="{56CD35F1-4A74-5AF6-9250-0BDACAB0916D}"/>
              </a:ext>
            </a:extLst>
          </p:cNvPr>
          <p:cNvSpPr txBox="1"/>
          <p:nvPr/>
        </p:nvSpPr>
        <p:spPr>
          <a:xfrm>
            <a:off x="11447606" y="6212177"/>
            <a:ext cx="2789008" cy="11041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53" tIns="182853" rIns="182853" bIns="182853">
            <a:spAutoFit/>
          </a:bodyPr>
          <a:lstStyle>
            <a:lvl1pPr defTabSz="1371827">
              <a:spcBef>
                <a:spcPts val="2200"/>
              </a:spcBef>
              <a:defRPr sz="2800">
                <a:solidFill>
                  <a:srgbClr val="000000"/>
                </a:solidFill>
                <a:latin typeface="IBM Plex Sans Light"/>
                <a:ea typeface="IBM Plex Sans Light"/>
                <a:cs typeface="IBM Plex Sans Light"/>
                <a:sym typeface="IBM Plex Sans Light"/>
              </a:defRPr>
            </a:lvl1pPr>
          </a:lstStyle>
          <a:p>
            <a:pPr lvl="0" algn="r" defTabSz="1371846" hangingPunct="0">
              <a:lnSpc>
                <a:spcPct val="200000"/>
              </a:lnSpc>
              <a:defRPr/>
            </a:pPr>
            <a:r>
              <a:rPr lang="ko-KR" altLang="en-US" b="1" i="1" kern="0" dirty="0"/>
              <a:t>제어 감소</a:t>
            </a:r>
            <a:endParaRPr kumimoji="0" sz="2800" b="1" i="1" u="none" strike="noStrike" kern="0" cap="none" spc="0" normalizeH="0" baseline="0" noProof="0" dirty="0">
              <a:ln>
                <a:noFill/>
              </a:ln>
              <a:solidFill>
                <a:srgbClr val="000000"/>
              </a:solidFill>
              <a:effectLst/>
              <a:uLnTx/>
              <a:uFillTx/>
              <a:latin typeface="IBM Plex Sans Light"/>
              <a:sym typeface="IBM Plex Sans Light"/>
            </a:endParaRPr>
          </a:p>
        </p:txBody>
      </p:sp>
      <p:sp>
        <p:nvSpPr>
          <p:cNvPr id="14" name="Oval 14">
            <a:extLst>
              <a:ext uri="{FF2B5EF4-FFF2-40B4-BE49-F238E27FC236}">
                <a16:creationId xmlns:a16="http://schemas.microsoft.com/office/drawing/2014/main" id="{E67F6C92-1D15-DF8C-73C3-251A6E19D2DC}"/>
              </a:ext>
            </a:extLst>
          </p:cNvPr>
          <p:cNvSpPr/>
          <p:nvPr/>
        </p:nvSpPr>
        <p:spPr>
          <a:xfrm>
            <a:off x="19259565" y="6314750"/>
            <a:ext cx="257603" cy="272819"/>
          </a:xfrm>
          <a:prstGeom prst="ellipse">
            <a:avLst/>
          </a:prstGeom>
          <a:solidFill>
            <a:srgbClr val="A56EFF"/>
          </a:solidFill>
          <a:ln w="12700">
            <a:solidFill>
              <a:srgbClr val="A56EFF"/>
            </a:solidFill>
            <a:miter lim="400000"/>
          </a:ln>
        </p:spPr>
        <p:txBody>
          <a:bodyPr lIns="50800" tIns="50800" rIns="50800" bIns="50800" anchor="ctr"/>
          <a:lstStyle/>
          <a:p>
            <a:pPr marL="0" marR="0" lvl="0" indent="0" algn="ctr" defTabSz="825426"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dirty="0">
              <a:ln>
                <a:noFill/>
              </a:ln>
              <a:solidFill>
                <a:srgbClr val="FFFFFF"/>
              </a:solidFill>
              <a:effectLst/>
              <a:uLnTx/>
              <a:uFillTx/>
              <a:latin typeface="IBM Plex Sans Light" panose="020B0403050203000203" pitchFamily="34" charset="0"/>
              <a:ea typeface="Helvetica Neue Medium"/>
              <a:cs typeface="Helvetica Neue Medium"/>
              <a:sym typeface="Helvetica Neue Medium"/>
            </a:endParaRPr>
          </a:p>
        </p:txBody>
      </p:sp>
      <p:sp>
        <p:nvSpPr>
          <p:cNvPr id="15" name="Oval 14">
            <a:extLst>
              <a:ext uri="{FF2B5EF4-FFF2-40B4-BE49-F238E27FC236}">
                <a16:creationId xmlns:a16="http://schemas.microsoft.com/office/drawing/2014/main" id="{C31DC2F1-919A-2BDC-7307-8403A1E4E4AE}"/>
              </a:ext>
            </a:extLst>
          </p:cNvPr>
          <p:cNvSpPr/>
          <p:nvPr/>
        </p:nvSpPr>
        <p:spPr>
          <a:xfrm>
            <a:off x="15938285" y="9379503"/>
            <a:ext cx="257603" cy="272819"/>
          </a:xfrm>
          <a:prstGeom prst="ellipse">
            <a:avLst/>
          </a:prstGeom>
          <a:solidFill>
            <a:srgbClr val="A56EFF"/>
          </a:solidFill>
          <a:ln w="12700">
            <a:solidFill>
              <a:srgbClr val="A56EFF"/>
            </a:solidFill>
            <a:miter lim="400000"/>
          </a:ln>
        </p:spPr>
        <p:txBody>
          <a:bodyPr lIns="50800" tIns="50800" rIns="50800" bIns="50800" anchor="ctr"/>
          <a:lstStyle/>
          <a:p>
            <a:pPr marL="0" marR="0" lvl="0" indent="0" algn="ctr" defTabSz="825426"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dirty="0">
              <a:ln>
                <a:noFill/>
              </a:ln>
              <a:solidFill>
                <a:srgbClr val="FFFFFF"/>
              </a:solidFill>
              <a:effectLst/>
              <a:uLnTx/>
              <a:uFillTx/>
              <a:latin typeface="IBM Plex Sans Light" panose="020B0403050203000203" pitchFamily="34" charset="0"/>
              <a:ea typeface="Helvetica Neue Medium"/>
              <a:cs typeface="Helvetica Neue Medium"/>
              <a:sym typeface="Helvetica Neue Medium"/>
            </a:endParaRPr>
          </a:p>
        </p:txBody>
      </p:sp>
      <p:sp>
        <p:nvSpPr>
          <p:cNvPr id="16" name="Oval 14">
            <a:extLst>
              <a:ext uri="{FF2B5EF4-FFF2-40B4-BE49-F238E27FC236}">
                <a16:creationId xmlns:a16="http://schemas.microsoft.com/office/drawing/2014/main" id="{DE70BFD4-AC8E-25B8-7F16-B30999281AC4}"/>
              </a:ext>
            </a:extLst>
          </p:cNvPr>
          <p:cNvSpPr/>
          <p:nvPr/>
        </p:nvSpPr>
        <p:spPr>
          <a:xfrm>
            <a:off x="20923720" y="4789053"/>
            <a:ext cx="257603" cy="272819"/>
          </a:xfrm>
          <a:prstGeom prst="ellipse">
            <a:avLst/>
          </a:prstGeom>
          <a:solidFill>
            <a:srgbClr val="A56EFF"/>
          </a:solidFill>
          <a:ln w="12700">
            <a:solidFill>
              <a:srgbClr val="A56EFF"/>
            </a:solidFill>
            <a:miter lim="400000"/>
          </a:ln>
        </p:spPr>
        <p:txBody>
          <a:bodyPr lIns="50800" tIns="50800" rIns="50800" bIns="50800" anchor="ctr"/>
          <a:lstStyle/>
          <a:p>
            <a:pPr marL="0" marR="0" lvl="0" indent="0" algn="ctr" defTabSz="825426"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dirty="0">
              <a:ln>
                <a:noFill/>
              </a:ln>
              <a:solidFill>
                <a:srgbClr val="FFFFFF"/>
              </a:solidFill>
              <a:effectLst/>
              <a:uLnTx/>
              <a:uFillTx/>
              <a:latin typeface="IBM Plex Sans Light" panose="020B0403050203000203" pitchFamily="34" charset="0"/>
              <a:ea typeface="Helvetica Neue Medium"/>
              <a:cs typeface="Helvetica Neue Medium"/>
              <a:sym typeface="Helvetica Neue Medium"/>
            </a:endParaRPr>
          </a:p>
        </p:txBody>
      </p:sp>
      <p:sp>
        <p:nvSpPr>
          <p:cNvPr id="18" name="TextBox 18">
            <a:extLst>
              <a:ext uri="{FF2B5EF4-FFF2-40B4-BE49-F238E27FC236}">
                <a16:creationId xmlns:a16="http://schemas.microsoft.com/office/drawing/2014/main" id="{337B3B9A-B6ED-9DE0-8F81-393EC0CFABD7}"/>
              </a:ext>
            </a:extLst>
          </p:cNvPr>
          <p:cNvSpPr txBox="1"/>
          <p:nvPr/>
        </p:nvSpPr>
        <p:spPr>
          <a:xfrm>
            <a:off x="20619093" y="5058478"/>
            <a:ext cx="4534621" cy="11901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53" tIns="182853" rIns="182853" bIns="182853">
            <a:spAutoFit/>
          </a:bodyPr>
          <a:lstStyle>
            <a:lvl1pPr defTabSz="1371827">
              <a:spcBef>
                <a:spcPts val="2200"/>
              </a:spcBef>
              <a:defRPr sz="2800">
                <a:solidFill>
                  <a:srgbClr val="000000"/>
                </a:solidFill>
                <a:latin typeface="IBM Plex Sans Light"/>
                <a:ea typeface="IBM Plex Sans Light"/>
                <a:cs typeface="IBM Plex Sans Light"/>
                <a:sym typeface="IBM Plex Sans Light"/>
              </a:defRPr>
            </a:lvl1pPr>
          </a:lstStyle>
          <a:p>
            <a:pPr lvl="0" defTabSz="1371846" hangingPunct="0">
              <a:defRPr/>
            </a:pPr>
            <a:r>
              <a:rPr lang="ko-KR" altLang="en-US" sz="2667" kern="0" dirty="0"/>
              <a:t>액션 </a:t>
            </a:r>
            <a:r>
              <a:rPr lang="en-US" altLang="ko-KR" sz="2667" kern="0" dirty="0"/>
              <a:t>+ </a:t>
            </a:r>
            <a:r>
              <a:rPr lang="en-GB" sz="2667" kern="0" dirty="0"/>
              <a:t>LLM</a:t>
            </a:r>
            <a:r>
              <a:rPr lang="ko-KR" altLang="en-US" sz="2667" kern="0" dirty="0"/>
              <a:t>의 보조</a:t>
            </a:r>
            <a:br>
              <a:rPr lang="ko-KR" altLang="en-US" sz="2667" kern="0" dirty="0"/>
            </a:br>
            <a:r>
              <a:rPr lang="ko-KR" altLang="en-US" sz="2667" kern="0" dirty="0"/>
              <a:t>  </a:t>
            </a:r>
            <a:r>
              <a:rPr lang="en-US" altLang="ko-KR" sz="2667" kern="0" dirty="0"/>
              <a:t>+ </a:t>
            </a:r>
            <a:r>
              <a:rPr lang="en-GB" sz="2667" kern="0" dirty="0"/>
              <a:t>LLM</a:t>
            </a:r>
            <a:r>
              <a:rPr lang="ko-KR" altLang="en-US" sz="2667" kern="0" dirty="0"/>
              <a:t> 주도</a:t>
            </a:r>
            <a:endParaRPr kumimoji="0" sz="2667" b="0" i="0" u="none" strike="noStrike" kern="0" cap="none" spc="0" normalizeH="0" baseline="0" noProof="0" dirty="0">
              <a:ln>
                <a:noFill/>
              </a:ln>
              <a:solidFill>
                <a:srgbClr val="000000"/>
              </a:solidFill>
              <a:effectLst/>
              <a:uLnTx/>
              <a:uFillTx/>
              <a:latin typeface="IBM Plex Sans Light"/>
              <a:sym typeface="IBM Plex Sans Light"/>
            </a:endParaRPr>
          </a:p>
        </p:txBody>
      </p:sp>
    </p:spTree>
    <p:extLst>
      <p:ext uri="{BB962C8B-B14F-4D97-AF65-F5344CB8AC3E}">
        <p14:creationId xmlns:p14="http://schemas.microsoft.com/office/powerpoint/2010/main" val="3476136538"/>
      </p:ext>
    </p:extLst>
  </p:cSld>
  <p:clrMapOvr>
    <a:masterClrMapping/>
  </p:clrMapOvr>
  <p:transition spd="med"/>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descr="User outline">
            <a:extLst>
              <a:ext uri="{FF2B5EF4-FFF2-40B4-BE49-F238E27FC236}">
                <a16:creationId xmlns:a16="http://schemas.microsoft.com/office/drawing/2014/main" id="{CC6B4E67-B6A7-CA46-3AAA-37DC38B4E8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1542" y="5532051"/>
            <a:ext cx="1828800" cy="1828800"/>
          </a:xfrm>
          <a:prstGeom prst="rect">
            <a:avLst/>
          </a:prstGeom>
        </p:spPr>
      </p:pic>
      <p:cxnSp>
        <p:nvCxnSpPr>
          <p:cNvPr id="14" name="Straight Arrow Connector 13">
            <a:extLst>
              <a:ext uri="{FF2B5EF4-FFF2-40B4-BE49-F238E27FC236}">
                <a16:creationId xmlns:a16="http://schemas.microsoft.com/office/drawing/2014/main" id="{3EF0140E-3343-00F7-34F9-09032CBF74D8}"/>
              </a:ext>
            </a:extLst>
          </p:cNvPr>
          <p:cNvCxnSpPr>
            <a:cxnSpLocks/>
          </p:cNvCxnSpPr>
          <p:nvPr/>
        </p:nvCxnSpPr>
        <p:spPr>
          <a:xfrm>
            <a:off x="4766583" y="6446451"/>
            <a:ext cx="1478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ounded Rectangular Callout 14">
            <a:extLst>
              <a:ext uri="{FF2B5EF4-FFF2-40B4-BE49-F238E27FC236}">
                <a16:creationId xmlns:a16="http://schemas.microsoft.com/office/drawing/2014/main" id="{728867B6-F5F6-E810-5F7D-21D99F8AD9EB}"/>
              </a:ext>
            </a:extLst>
          </p:cNvPr>
          <p:cNvSpPr/>
          <p:nvPr/>
        </p:nvSpPr>
        <p:spPr>
          <a:xfrm>
            <a:off x="6845902" y="5719944"/>
            <a:ext cx="3331924" cy="1315230"/>
          </a:xfrm>
          <a:prstGeom prst="wedgeRoundRectCallout">
            <a:avLst>
              <a:gd name="adj1" fmla="val 2476"/>
              <a:gd name="adj2" fmla="val 78373"/>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82937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Natural language understanding</a:t>
            </a:r>
          </a:p>
        </p:txBody>
      </p:sp>
      <p:cxnSp>
        <p:nvCxnSpPr>
          <p:cNvPr id="17" name="Straight Arrow Connector 16">
            <a:extLst>
              <a:ext uri="{FF2B5EF4-FFF2-40B4-BE49-F238E27FC236}">
                <a16:creationId xmlns:a16="http://schemas.microsoft.com/office/drawing/2014/main" id="{9F739698-BD7F-127F-EE2C-DBB9762857E7}"/>
              </a:ext>
            </a:extLst>
          </p:cNvPr>
          <p:cNvCxnSpPr>
            <a:cxnSpLocks/>
          </p:cNvCxnSpPr>
          <p:nvPr/>
        </p:nvCxnSpPr>
        <p:spPr>
          <a:xfrm>
            <a:off x="10582835" y="6446451"/>
            <a:ext cx="1478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160923E-DEED-F138-7FEF-9FE4D16CC64D}"/>
              </a:ext>
            </a:extLst>
          </p:cNvPr>
          <p:cNvSpPr txBox="1"/>
          <p:nvPr/>
        </p:nvSpPr>
        <p:spPr>
          <a:xfrm>
            <a:off x="12261321" y="5018856"/>
            <a:ext cx="3408305" cy="584775"/>
          </a:xfrm>
          <a:prstGeom prst="rect">
            <a:avLst/>
          </a:prstGeom>
          <a:noFill/>
        </p:spPr>
        <p:txBody>
          <a:bodyPr wrap="none" rtlCol="0">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F62FE"/>
                </a:solidFill>
                <a:effectLst/>
                <a:uLnTx/>
                <a:uFillTx/>
                <a:latin typeface="IBM Plex Sans Light"/>
                <a:ea typeface="+mn-ea"/>
                <a:cs typeface="+mn-cs"/>
              </a:rPr>
              <a:t>Watson Discovery</a:t>
            </a:r>
          </a:p>
        </p:txBody>
      </p:sp>
      <p:sp>
        <p:nvSpPr>
          <p:cNvPr id="20" name="TextBox 19">
            <a:extLst>
              <a:ext uri="{FF2B5EF4-FFF2-40B4-BE49-F238E27FC236}">
                <a16:creationId xmlns:a16="http://schemas.microsoft.com/office/drawing/2014/main" id="{4D40CA8E-D915-36D6-66F8-ADB29F7F35A4}"/>
              </a:ext>
            </a:extLst>
          </p:cNvPr>
          <p:cNvSpPr txBox="1"/>
          <p:nvPr/>
        </p:nvSpPr>
        <p:spPr>
          <a:xfrm>
            <a:off x="13509749" y="6196674"/>
            <a:ext cx="184731" cy="1107996"/>
          </a:xfrm>
          <a:prstGeom prst="rect">
            <a:avLst/>
          </a:prstGeom>
          <a:noFill/>
        </p:spPr>
        <p:txBody>
          <a:bodyPr wrap="none" rtlCol="0">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dirty="0">
              <a:ln>
                <a:noFill/>
              </a:ln>
              <a:solidFill>
                <a:srgbClr val="000000"/>
              </a:solidFill>
              <a:effectLst/>
              <a:uLnTx/>
              <a:uFillTx/>
              <a:latin typeface="IBM Plex Sans Light"/>
              <a:ea typeface="+mn-ea"/>
              <a:cs typeface="+mn-cs"/>
            </a:endParaRPr>
          </a:p>
        </p:txBody>
      </p:sp>
      <p:cxnSp>
        <p:nvCxnSpPr>
          <p:cNvPr id="21" name="Straight Arrow Connector 20">
            <a:extLst>
              <a:ext uri="{FF2B5EF4-FFF2-40B4-BE49-F238E27FC236}">
                <a16:creationId xmlns:a16="http://schemas.microsoft.com/office/drawing/2014/main" id="{FCA2A091-24A8-DC38-BCBC-2AFFF9809BF4}"/>
              </a:ext>
            </a:extLst>
          </p:cNvPr>
          <p:cNvCxnSpPr>
            <a:cxnSpLocks/>
          </p:cNvCxnSpPr>
          <p:nvPr/>
        </p:nvCxnSpPr>
        <p:spPr>
          <a:xfrm>
            <a:off x="15981553" y="6358399"/>
            <a:ext cx="1478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ular Callout 21">
            <a:extLst>
              <a:ext uri="{FF2B5EF4-FFF2-40B4-BE49-F238E27FC236}">
                <a16:creationId xmlns:a16="http://schemas.microsoft.com/office/drawing/2014/main" id="{6935D6E0-320E-C4A6-C0ED-A77D380EF439}"/>
              </a:ext>
            </a:extLst>
          </p:cNvPr>
          <p:cNvSpPr/>
          <p:nvPr/>
        </p:nvSpPr>
        <p:spPr>
          <a:xfrm>
            <a:off x="17835404" y="5631892"/>
            <a:ext cx="3331924" cy="1315230"/>
          </a:xfrm>
          <a:prstGeom prst="wedgeRoundRectCallout">
            <a:avLst>
              <a:gd name="adj1" fmla="val 2476"/>
              <a:gd name="adj2" fmla="val 78373"/>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ko-KR" altLang="en-US" sz="2400" dirty="0">
                <a:solidFill>
                  <a:srgbClr val="000000"/>
                </a:solidFill>
              </a:rPr>
              <a:t>질문 </a:t>
            </a:r>
            <a:r>
              <a:rPr lang="en-US" altLang="ko-KR" sz="2400" dirty="0">
                <a:solidFill>
                  <a:srgbClr val="000000"/>
                </a:solidFill>
              </a:rPr>
              <a:t>+ </a:t>
            </a:r>
            <a:r>
              <a:rPr lang="ko-KR" altLang="en-US" sz="2400" dirty="0">
                <a:solidFill>
                  <a:srgbClr val="000000"/>
                </a:solidFill>
              </a:rPr>
              <a:t>답변 결합</a:t>
            </a:r>
            <a:endParaRPr kumimoji="0" lang="en-US" sz="24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24" name="Multidocument 23">
            <a:extLst>
              <a:ext uri="{FF2B5EF4-FFF2-40B4-BE49-F238E27FC236}">
                <a16:creationId xmlns:a16="http://schemas.microsoft.com/office/drawing/2014/main" id="{38261F03-675E-1C88-E9DD-9ED6652CFFF0}"/>
              </a:ext>
            </a:extLst>
          </p:cNvPr>
          <p:cNvSpPr/>
          <p:nvPr/>
        </p:nvSpPr>
        <p:spPr>
          <a:xfrm>
            <a:off x="12488034" y="5732467"/>
            <a:ext cx="3331924" cy="1903956"/>
          </a:xfrm>
          <a:prstGeom prst="flowChartMultidocumen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829379" rtl="0" eaLnBrk="1" fontAlgn="auto" latinLnBrk="0" hangingPunct="1">
              <a:lnSpc>
                <a:spcPct val="100000"/>
              </a:lnSpc>
              <a:spcBef>
                <a:spcPts val="0"/>
              </a:spcBef>
              <a:spcAft>
                <a:spcPts val="0"/>
              </a:spcAft>
              <a:buClrTx/>
              <a:buSzTx/>
              <a:buFontTx/>
              <a:buNone/>
              <a:tabLst/>
              <a:defRPr/>
            </a:pPr>
            <a:br>
              <a:rPr kumimoji="0" lang="en-US" sz="2400" b="0" i="0" u="none" strike="noStrike" kern="1200" cap="none" spc="0" normalizeH="0" baseline="0" noProof="0" dirty="0">
                <a:ln>
                  <a:noFill/>
                </a:ln>
                <a:solidFill>
                  <a:srgbClr val="000000"/>
                </a:solidFill>
                <a:effectLst/>
                <a:uLnTx/>
                <a:uFillTx/>
                <a:latin typeface="IBM Plex Sans Light"/>
                <a:ea typeface="+mn-ea"/>
                <a:cs typeface="+mn-cs"/>
              </a:rPr>
            </a:br>
            <a:br>
              <a:rPr kumimoji="0" lang="en-US" sz="2400" b="0" i="0" u="none" strike="noStrike" kern="1200" cap="none" spc="0" normalizeH="0" baseline="0" noProof="0" dirty="0">
                <a:ln>
                  <a:noFill/>
                </a:ln>
                <a:solidFill>
                  <a:srgbClr val="000000"/>
                </a:solidFill>
                <a:effectLst/>
                <a:uLnTx/>
                <a:uFillTx/>
                <a:latin typeface="IBM Plex Sans Light"/>
                <a:ea typeface="+mn-ea"/>
                <a:cs typeface="+mn-cs"/>
              </a:rPr>
            </a:br>
            <a:r>
              <a:rPr kumimoji="0" lang="en-US" sz="2400" b="0" i="0" u="none" strike="noStrike" kern="1200" cap="none" spc="0" normalizeH="0" baseline="0" noProof="0" dirty="0">
                <a:ln>
                  <a:noFill/>
                </a:ln>
                <a:solidFill>
                  <a:srgbClr val="000000"/>
                </a:solidFill>
                <a:effectLst/>
                <a:uLnTx/>
                <a:uFillTx/>
                <a:latin typeface="IBM Plex Sans Light"/>
                <a:ea typeface="+mn-ea"/>
                <a:cs typeface="+mn-cs"/>
              </a:rPr>
              <a:t>Corporate knowledge base</a:t>
            </a:r>
          </a:p>
          <a:p>
            <a:pPr marL="0" marR="0" lvl="0" indent="0" algn="ctr" defTabSz="1829379"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25" name="TextBox 24">
            <a:extLst>
              <a:ext uri="{FF2B5EF4-FFF2-40B4-BE49-F238E27FC236}">
                <a16:creationId xmlns:a16="http://schemas.microsoft.com/office/drawing/2014/main" id="{16ADE0F8-7A8B-2465-A3E3-DDDB7521DAB5}"/>
              </a:ext>
            </a:extLst>
          </p:cNvPr>
          <p:cNvSpPr txBox="1"/>
          <p:nvPr/>
        </p:nvSpPr>
        <p:spPr>
          <a:xfrm>
            <a:off x="16270905" y="5875648"/>
            <a:ext cx="697627" cy="400110"/>
          </a:xfrm>
          <a:prstGeom prst="rect">
            <a:avLst/>
          </a:prstGeom>
          <a:noFill/>
        </p:spPr>
        <p:txBody>
          <a:bodyPr wrap="none" rtlCol="0">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lang="ko-KR" altLang="en-US" sz="2000" i="1" dirty="0">
                <a:solidFill>
                  <a:srgbClr val="000000"/>
                </a:solidFill>
                <a:latin typeface="IBM Plex Sans Light"/>
              </a:rPr>
              <a:t>질의</a:t>
            </a:r>
            <a:endParaRPr kumimoji="0" lang="en-US" sz="2000" b="0" i="1"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27" name="TextBox 26">
            <a:extLst>
              <a:ext uri="{FF2B5EF4-FFF2-40B4-BE49-F238E27FC236}">
                <a16:creationId xmlns:a16="http://schemas.microsoft.com/office/drawing/2014/main" id="{36BF5206-9979-3BE2-864E-A719BC56547F}"/>
              </a:ext>
            </a:extLst>
          </p:cNvPr>
          <p:cNvSpPr txBox="1"/>
          <p:nvPr/>
        </p:nvSpPr>
        <p:spPr>
          <a:xfrm>
            <a:off x="5140552" y="5977449"/>
            <a:ext cx="697627" cy="400110"/>
          </a:xfrm>
          <a:prstGeom prst="rect">
            <a:avLst/>
          </a:prstGeom>
          <a:noFill/>
        </p:spPr>
        <p:txBody>
          <a:bodyPr wrap="none" rtlCol="0">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ko-KR" altLang="en-US" sz="2000" b="0" i="1" u="none" strike="noStrike" kern="1200" cap="none" spc="0" normalizeH="0" baseline="0" noProof="0" dirty="0">
                <a:ln>
                  <a:noFill/>
                </a:ln>
                <a:solidFill>
                  <a:srgbClr val="000000"/>
                </a:solidFill>
                <a:effectLst/>
                <a:uLnTx/>
                <a:uFillTx/>
                <a:latin typeface="IBM Plex Sans Light"/>
                <a:ea typeface="+mn-ea"/>
                <a:cs typeface="+mn-cs"/>
              </a:rPr>
              <a:t>질의</a:t>
            </a:r>
            <a:endParaRPr kumimoji="0" lang="en-US" sz="2000" b="0" i="1"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29" name="TextBox 28">
            <a:extLst>
              <a:ext uri="{FF2B5EF4-FFF2-40B4-BE49-F238E27FC236}">
                <a16:creationId xmlns:a16="http://schemas.microsoft.com/office/drawing/2014/main" id="{091FF236-4661-4F42-8650-C20575BCDA0F}"/>
              </a:ext>
            </a:extLst>
          </p:cNvPr>
          <p:cNvSpPr txBox="1"/>
          <p:nvPr/>
        </p:nvSpPr>
        <p:spPr>
          <a:xfrm>
            <a:off x="10940554" y="5958289"/>
            <a:ext cx="697627" cy="400110"/>
          </a:xfrm>
          <a:prstGeom prst="rect">
            <a:avLst/>
          </a:prstGeom>
          <a:noFill/>
        </p:spPr>
        <p:txBody>
          <a:bodyPr wrap="none" rtlCol="0">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lang="ko-KR" altLang="en-US" sz="2000" i="1" dirty="0">
                <a:solidFill>
                  <a:srgbClr val="000000"/>
                </a:solidFill>
                <a:latin typeface="IBM Plex Sans Light"/>
              </a:rPr>
              <a:t>질의</a:t>
            </a:r>
            <a:endParaRPr kumimoji="0" lang="en-US" sz="2000" b="0" i="1"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34" name="Internal Storage 33">
            <a:extLst>
              <a:ext uri="{FF2B5EF4-FFF2-40B4-BE49-F238E27FC236}">
                <a16:creationId xmlns:a16="http://schemas.microsoft.com/office/drawing/2014/main" id="{90C1359A-7076-26CB-7B40-3398C5B5E45E}"/>
              </a:ext>
            </a:extLst>
          </p:cNvPr>
          <p:cNvSpPr/>
          <p:nvPr/>
        </p:nvSpPr>
        <p:spPr>
          <a:xfrm>
            <a:off x="17819949" y="9127764"/>
            <a:ext cx="3365326" cy="1453018"/>
          </a:xfrm>
          <a:prstGeom prst="flowChartInternalStorag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ko-KR" altLang="en-US" sz="2400" dirty="0">
                <a:solidFill>
                  <a:srgbClr val="000000"/>
                </a:solidFill>
              </a:rPr>
              <a:t>재순위화</a:t>
            </a:r>
            <a:endParaRPr kumimoji="0" lang="en-US" sz="24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36" name="Display 35">
            <a:extLst>
              <a:ext uri="{FF2B5EF4-FFF2-40B4-BE49-F238E27FC236}">
                <a16:creationId xmlns:a16="http://schemas.microsoft.com/office/drawing/2014/main" id="{281545A2-2276-29BD-D9E9-F7F510C703C1}"/>
              </a:ext>
            </a:extLst>
          </p:cNvPr>
          <p:cNvSpPr/>
          <p:nvPr/>
        </p:nvSpPr>
        <p:spPr>
          <a:xfrm>
            <a:off x="12449213" y="9127764"/>
            <a:ext cx="3428814" cy="1515278"/>
          </a:xfrm>
          <a:prstGeom prst="flowChartDisplay">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ko-KR" altLang="en-US" sz="2400" dirty="0">
                <a:solidFill>
                  <a:srgbClr val="000000"/>
                </a:solidFill>
              </a:rPr>
              <a:t>응답 생성</a:t>
            </a:r>
            <a:endParaRPr kumimoji="0" lang="en-US" sz="24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37" name="Rounded Rectangular Callout 36">
            <a:extLst>
              <a:ext uri="{FF2B5EF4-FFF2-40B4-BE49-F238E27FC236}">
                <a16:creationId xmlns:a16="http://schemas.microsoft.com/office/drawing/2014/main" id="{D02EB97D-494C-675B-6849-AEDF61E5A73E}"/>
              </a:ext>
            </a:extLst>
          </p:cNvPr>
          <p:cNvSpPr/>
          <p:nvPr/>
        </p:nvSpPr>
        <p:spPr>
          <a:xfrm>
            <a:off x="6870478" y="9227232"/>
            <a:ext cx="3331924" cy="1315230"/>
          </a:xfrm>
          <a:prstGeom prst="wedgeRoundRectCallout">
            <a:avLst>
              <a:gd name="adj1" fmla="val 2476"/>
              <a:gd name="adj2" fmla="val 78373"/>
              <a:gd name="adj3" fmla="val 166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ko-KR" altLang="en-US" sz="2400" dirty="0">
                <a:solidFill>
                  <a:srgbClr val="000000"/>
                </a:solidFill>
              </a:rPr>
              <a:t>사용자에게 응답 표시</a:t>
            </a:r>
            <a:endParaRPr kumimoji="0" lang="en-US" sz="24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39" name="Round Diagonal Corner Rectangle 38">
            <a:extLst>
              <a:ext uri="{FF2B5EF4-FFF2-40B4-BE49-F238E27FC236}">
                <a16:creationId xmlns:a16="http://schemas.microsoft.com/office/drawing/2014/main" id="{1CBDCE75-62F7-1976-5398-144A8FC3E226}"/>
              </a:ext>
            </a:extLst>
          </p:cNvPr>
          <p:cNvSpPr/>
          <p:nvPr/>
        </p:nvSpPr>
        <p:spPr>
          <a:xfrm>
            <a:off x="11729587" y="8775415"/>
            <a:ext cx="10121030" cy="2786278"/>
          </a:xfrm>
          <a:prstGeom prst="round2DiagRect">
            <a:avLst/>
          </a:prstGeom>
          <a:solidFill>
            <a:schemeClr val="accent1">
              <a:alpha val="8076"/>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829379"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40" name="TextBox 39">
            <a:extLst>
              <a:ext uri="{FF2B5EF4-FFF2-40B4-BE49-F238E27FC236}">
                <a16:creationId xmlns:a16="http://schemas.microsoft.com/office/drawing/2014/main" id="{E12E6A69-E5EB-F211-32C5-3C658C999D7D}"/>
              </a:ext>
            </a:extLst>
          </p:cNvPr>
          <p:cNvSpPr txBox="1"/>
          <p:nvPr/>
        </p:nvSpPr>
        <p:spPr>
          <a:xfrm>
            <a:off x="15499726" y="8229490"/>
            <a:ext cx="3249608" cy="584775"/>
          </a:xfrm>
          <a:prstGeom prst="rect">
            <a:avLst/>
          </a:prstGeom>
          <a:noFill/>
        </p:spPr>
        <p:txBody>
          <a:bodyPr wrap="none" rtlCol="0">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ko-KR" altLang="en-US" sz="3200" b="0" i="0" u="none" strike="noStrike" kern="1200" cap="none" spc="0" normalizeH="0" baseline="0" noProof="0" dirty="0" err="1">
                <a:ln>
                  <a:noFill/>
                </a:ln>
                <a:solidFill>
                  <a:srgbClr val="0F62FE"/>
                </a:solidFill>
                <a:effectLst/>
                <a:uLnTx/>
                <a:uFillTx/>
                <a:latin typeface="IBM Plex Sans Light"/>
                <a:ea typeface="+mn-ea"/>
                <a:cs typeface="+mn-cs"/>
              </a:rPr>
              <a:t>라지</a:t>
            </a:r>
            <a:r>
              <a:rPr lang="ko-KR" altLang="en-US" sz="3200" dirty="0">
                <a:solidFill>
                  <a:srgbClr val="0F62FE"/>
                </a:solidFill>
                <a:latin typeface="IBM Plex Sans Light"/>
              </a:rPr>
              <a:t> 랭귀지 모델</a:t>
            </a:r>
            <a:endParaRPr kumimoji="0" lang="en-US" sz="3200" b="0" i="0" u="none" strike="noStrike" kern="1200" cap="none" spc="0" normalizeH="0" baseline="0" noProof="0" dirty="0">
              <a:ln>
                <a:noFill/>
              </a:ln>
              <a:solidFill>
                <a:srgbClr val="0F62FE"/>
              </a:solidFill>
              <a:effectLst/>
              <a:uLnTx/>
              <a:uFillTx/>
              <a:latin typeface="IBM Plex Sans Light"/>
              <a:ea typeface="+mn-ea"/>
              <a:cs typeface="+mn-cs"/>
            </a:endParaRPr>
          </a:p>
        </p:txBody>
      </p:sp>
      <p:cxnSp>
        <p:nvCxnSpPr>
          <p:cNvPr id="44" name="Straight Arrow Connector 43">
            <a:extLst>
              <a:ext uri="{FF2B5EF4-FFF2-40B4-BE49-F238E27FC236}">
                <a16:creationId xmlns:a16="http://schemas.microsoft.com/office/drawing/2014/main" id="{B893799E-CAFE-C81D-B77A-854A04FFE981}"/>
              </a:ext>
            </a:extLst>
          </p:cNvPr>
          <p:cNvCxnSpPr>
            <a:cxnSpLocks/>
          </p:cNvCxnSpPr>
          <p:nvPr/>
        </p:nvCxnSpPr>
        <p:spPr>
          <a:xfrm flipH="1">
            <a:off x="16095530" y="9859793"/>
            <a:ext cx="1389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B5F9ADF-B365-70F2-F883-85598A590A0D}"/>
              </a:ext>
            </a:extLst>
          </p:cNvPr>
          <p:cNvCxnSpPr>
            <a:cxnSpLocks/>
          </p:cNvCxnSpPr>
          <p:nvPr/>
        </p:nvCxnSpPr>
        <p:spPr>
          <a:xfrm flipH="1">
            <a:off x="10586222" y="9857889"/>
            <a:ext cx="1389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BC090FD-4398-76A2-6907-F7FF4AD625C4}"/>
              </a:ext>
            </a:extLst>
          </p:cNvPr>
          <p:cNvCxnSpPr>
            <a:cxnSpLocks/>
          </p:cNvCxnSpPr>
          <p:nvPr/>
        </p:nvCxnSpPr>
        <p:spPr>
          <a:xfrm flipH="1" flipV="1">
            <a:off x="4855033" y="6935337"/>
            <a:ext cx="1690246" cy="2922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C6FB30F-F5AD-DA2F-F269-7072F90734EF}"/>
              </a:ext>
            </a:extLst>
          </p:cNvPr>
          <p:cNvSpPr txBox="1"/>
          <p:nvPr/>
        </p:nvSpPr>
        <p:spPr>
          <a:xfrm>
            <a:off x="16070478" y="7532659"/>
            <a:ext cx="1955985" cy="646331"/>
          </a:xfrm>
          <a:prstGeom prst="rect">
            <a:avLst/>
          </a:prstGeom>
          <a:noFill/>
        </p:spPr>
        <p:txBody>
          <a:bodyPr wrap="none" rtlCol="0">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IBM Plex Sans Light"/>
                <a:ea typeface="+mn-ea"/>
                <a:cs typeface="+mn-cs"/>
              </a:rPr>
              <a:t>watson</a:t>
            </a:r>
            <a:r>
              <a:rPr kumimoji="0" lang="en-US" sz="3600" b="1" i="0" u="none" strike="noStrike" kern="1200" cap="none" spc="0" normalizeH="0" baseline="0" noProof="0" dirty="0">
                <a:ln>
                  <a:noFill/>
                </a:ln>
                <a:solidFill>
                  <a:srgbClr val="0052FF"/>
                </a:solidFill>
                <a:effectLst/>
                <a:uLnTx/>
                <a:uFillTx/>
                <a:latin typeface="IBM Plex Sans Light"/>
                <a:ea typeface="+mn-ea"/>
                <a:cs typeface="+mn-cs"/>
              </a:rPr>
              <a:t>x</a:t>
            </a:r>
            <a:endParaRPr kumimoji="0" lang="en-US" sz="3600" b="1" i="0" u="none" strike="noStrike" kern="1200" cap="none" spc="0" normalizeH="0" baseline="0" noProof="0" dirty="0">
              <a:ln>
                <a:noFill/>
              </a:ln>
              <a:solidFill>
                <a:srgbClr val="4180FF"/>
              </a:solidFill>
              <a:effectLst/>
              <a:uLnTx/>
              <a:uFillTx/>
              <a:latin typeface="IBM Plex Sans Light"/>
              <a:ea typeface="+mn-ea"/>
              <a:cs typeface="+mn-cs"/>
            </a:endParaRPr>
          </a:p>
        </p:txBody>
      </p:sp>
      <p:cxnSp>
        <p:nvCxnSpPr>
          <p:cNvPr id="41" name="Straight Arrow Connector 40">
            <a:extLst>
              <a:ext uri="{FF2B5EF4-FFF2-40B4-BE49-F238E27FC236}">
                <a16:creationId xmlns:a16="http://schemas.microsoft.com/office/drawing/2014/main" id="{0C6F321E-9779-9383-9F4D-6789AA30349B}"/>
              </a:ext>
            </a:extLst>
          </p:cNvPr>
          <p:cNvCxnSpPr>
            <a:cxnSpLocks/>
            <a:endCxn id="2" idx="3"/>
          </p:cNvCxnSpPr>
          <p:nvPr/>
        </p:nvCxnSpPr>
        <p:spPr>
          <a:xfrm flipH="1">
            <a:off x="18026463" y="7098049"/>
            <a:ext cx="1199159" cy="757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5693B76-566F-AB7D-C483-3138E7B0EBEC}"/>
              </a:ext>
            </a:extLst>
          </p:cNvPr>
          <p:cNvSpPr txBox="1"/>
          <p:nvPr/>
        </p:nvSpPr>
        <p:spPr>
          <a:xfrm>
            <a:off x="6598723" y="5018856"/>
            <a:ext cx="3592650" cy="584775"/>
          </a:xfrm>
          <a:prstGeom prst="rect">
            <a:avLst/>
          </a:prstGeom>
          <a:noFill/>
        </p:spPr>
        <p:txBody>
          <a:bodyPr wrap="none" rtlCol="0">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IBM Plex Sans Light"/>
                <a:ea typeface="+mn-ea"/>
                <a:cs typeface="+mn-cs"/>
              </a:rPr>
              <a:t>watson</a:t>
            </a:r>
            <a:r>
              <a:rPr kumimoji="0" lang="en-US" sz="3200" b="1" i="0" u="none" strike="noStrike" kern="1200" cap="none" spc="0" normalizeH="0" baseline="0" noProof="0" dirty="0">
                <a:ln>
                  <a:noFill/>
                </a:ln>
                <a:solidFill>
                  <a:srgbClr val="0052FF"/>
                </a:solidFill>
                <a:effectLst/>
                <a:uLnTx/>
                <a:uFillTx/>
                <a:latin typeface="IBM Plex Sans Light"/>
                <a:ea typeface="+mn-ea"/>
                <a:cs typeface="+mn-cs"/>
              </a:rPr>
              <a:t>x</a:t>
            </a:r>
            <a:r>
              <a:rPr kumimoji="0" lang="en-US" sz="3200" b="1" i="0" u="none" strike="noStrike" kern="1200" cap="none" spc="0" normalizeH="0" baseline="0" noProof="0" dirty="0">
                <a:ln>
                  <a:noFill/>
                </a:ln>
                <a:solidFill>
                  <a:srgbClr val="000000"/>
                </a:solidFill>
                <a:effectLst/>
                <a:uLnTx/>
                <a:uFillTx/>
                <a:latin typeface="IBM Plex Sans Light"/>
                <a:ea typeface="+mn-ea"/>
                <a:cs typeface="+mn-cs"/>
              </a:rPr>
              <a:t> Assistant</a:t>
            </a:r>
          </a:p>
        </p:txBody>
      </p:sp>
      <p:sp>
        <p:nvSpPr>
          <p:cNvPr id="6" name="TextBox 5">
            <a:extLst>
              <a:ext uri="{FF2B5EF4-FFF2-40B4-BE49-F238E27FC236}">
                <a16:creationId xmlns:a16="http://schemas.microsoft.com/office/drawing/2014/main" id="{6652F0C8-11EC-62E3-0BB6-03DEF36D25DD}"/>
              </a:ext>
            </a:extLst>
          </p:cNvPr>
          <p:cNvSpPr txBox="1"/>
          <p:nvPr/>
        </p:nvSpPr>
        <p:spPr>
          <a:xfrm>
            <a:off x="17600717" y="4930804"/>
            <a:ext cx="3592650" cy="584775"/>
          </a:xfrm>
          <a:prstGeom prst="rect">
            <a:avLst/>
          </a:prstGeom>
          <a:noFill/>
        </p:spPr>
        <p:txBody>
          <a:bodyPr wrap="none" rtlCol="0">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IBM Plex Sans Light"/>
                <a:ea typeface="+mn-ea"/>
                <a:cs typeface="+mn-cs"/>
              </a:rPr>
              <a:t>watson</a:t>
            </a:r>
            <a:r>
              <a:rPr kumimoji="0" lang="en-US" sz="3200" b="1" i="0" u="none" strike="noStrike" kern="1200" cap="none" spc="0" normalizeH="0" baseline="0" noProof="0" dirty="0">
                <a:ln>
                  <a:noFill/>
                </a:ln>
                <a:solidFill>
                  <a:srgbClr val="0052FF"/>
                </a:solidFill>
                <a:effectLst/>
                <a:uLnTx/>
                <a:uFillTx/>
                <a:latin typeface="IBM Plex Sans Light"/>
                <a:ea typeface="+mn-ea"/>
                <a:cs typeface="+mn-cs"/>
              </a:rPr>
              <a:t>x</a:t>
            </a:r>
            <a:r>
              <a:rPr kumimoji="0" lang="en-US" sz="3200" b="1" i="0" u="none" strike="noStrike" kern="1200" cap="none" spc="0" normalizeH="0" baseline="0" noProof="0" dirty="0">
                <a:ln>
                  <a:noFill/>
                </a:ln>
                <a:solidFill>
                  <a:srgbClr val="000000"/>
                </a:solidFill>
                <a:effectLst/>
                <a:uLnTx/>
                <a:uFillTx/>
                <a:latin typeface="IBM Plex Sans Light"/>
                <a:ea typeface="+mn-ea"/>
                <a:cs typeface="+mn-cs"/>
              </a:rPr>
              <a:t> Assistant</a:t>
            </a:r>
          </a:p>
        </p:txBody>
      </p:sp>
      <p:sp>
        <p:nvSpPr>
          <p:cNvPr id="8" name="TextBox 7">
            <a:extLst>
              <a:ext uri="{FF2B5EF4-FFF2-40B4-BE49-F238E27FC236}">
                <a16:creationId xmlns:a16="http://schemas.microsoft.com/office/drawing/2014/main" id="{89C770C2-F7F7-C476-F8C0-207FD1F78DB3}"/>
              </a:ext>
            </a:extLst>
          </p:cNvPr>
          <p:cNvSpPr txBox="1"/>
          <p:nvPr/>
        </p:nvSpPr>
        <p:spPr>
          <a:xfrm>
            <a:off x="6774117" y="8543058"/>
            <a:ext cx="3592650" cy="584775"/>
          </a:xfrm>
          <a:prstGeom prst="rect">
            <a:avLst/>
          </a:prstGeom>
          <a:noFill/>
        </p:spPr>
        <p:txBody>
          <a:bodyPr wrap="none" rtlCol="0">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IBM Plex Sans Light"/>
                <a:ea typeface="+mn-ea"/>
                <a:cs typeface="+mn-cs"/>
              </a:rPr>
              <a:t>watson</a:t>
            </a:r>
            <a:r>
              <a:rPr kumimoji="0" lang="en-US" sz="3200" b="1" i="0" u="none" strike="noStrike" kern="1200" cap="none" spc="0" normalizeH="0" baseline="0" noProof="0" dirty="0">
                <a:ln>
                  <a:noFill/>
                </a:ln>
                <a:solidFill>
                  <a:srgbClr val="0052FF"/>
                </a:solidFill>
                <a:effectLst/>
                <a:uLnTx/>
                <a:uFillTx/>
                <a:latin typeface="IBM Plex Sans Light"/>
                <a:ea typeface="+mn-ea"/>
                <a:cs typeface="+mn-cs"/>
              </a:rPr>
              <a:t>x</a:t>
            </a:r>
            <a:r>
              <a:rPr kumimoji="0" lang="en-US" sz="3200" b="1" i="0" u="none" strike="noStrike" kern="1200" cap="none" spc="0" normalizeH="0" baseline="0" noProof="0" dirty="0">
                <a:ln>
                  <a:noFill/>
                </a:ln>
                <a:solidFill>
                  <a:srgbClr val="000000"/>
                </a:solidFill>
                <a:effectLst/>
                <a:uLnTx/>
                <a:uFillTx/>
                <a:latin typeface="IBM Plex Sans Light"/>
                <a:ea typeface="+mn-ea"/>
                <a:cs typeface="+mn-cs"/>
              </a:rPr>
              <a:t> Assistant</a:t>
            </a:r>
          </a:p>
        </p:txBody>
      </p:sp>
      <p:sp>
        <p:nvSpPr>
          <p:cNvPr id="10" name="TextBox 9">
            <a:extLst>
              <a:ext uri="{FF2B5EF4-FFF2-40B4-BE49-F238E27FC236}">
                <a16:creationId xmlns:a16="http://schemas.microsoft.com/office/drawing/2014/main" id="{7D0A8CE5-83CE-F2B1-4FF3-EAE1C4A9CBB8}"/>
              </a:ext>
            </a:extLst>
          </p:cNvPr>
          <p:cNvSpPr txBox="1"/>
          <p:nvPr/>
        </p:nvSpPr>
        <p:spPr>
          <a:xfrm>
            <a:off x="2029921" y="4603096"/>
            <a:ext cx="3252042" cy="1015663"/>
          </a:xfrm>
          <a:prstGeom prst="rect">
            <a:avLst/>
          </a:prstGeom>
          <a:noFill/>
        </p:spPr>
        <p:txBody>
          <a:bodyPr wrap="square" rtlCol="0">
            <a:spAutoFit/>
          </a:bodyPr>
          <a:lstStyle/>
          <a:p>
            <a:pPr lvl="0" algn="ctr">
              <a:defRPr/>
            </a:pPr>
            <a:r>
              <a:rPr kumimoji="0" lang="en-US" sz="2000" b="0" i="1" u="none" strike="noStrike" kern="1200" cap="none" spc="0" normalizeH="0" baseline="0" noProof="0" dirty="0">
                <a:ln>
                  <a:noFill/>
                </a:ln>
                <a:solidFill>
                  <a:srgbClr val="000000"/>
                </a:solidFill>
                <a:effectLst/>
                <a:uLnTx/>
                <a:uFillTx/>
                <a:latin typeface="IBM Plex Sans Light"/>
                <a:ea typeface="+mn-ea"/>
                <a:cs typeface="+mn-cs"/>
              </a:rPr>
              <a:t>“</a:t>
            </a:r>
            <a:r>
              <a:rPr lang="ko-KR" altLang="en-US" sz="2000" i="1" dirty="0">
                <a:solidFill>
                  <a:srgbClr val="000000"/>
                </a:solidFill>
              </a:rPr>
              <a:t>잔액 이체에 대해 마일리지를 적립할 수 있나요</a:t>
            </a:r>
            <a:r>
              <a:rPr lang="en-US" altLang="ko-KR" sz="2000" i="1" dirty="0">
                <a:solidFill>
                  <a:srgbClr val="000000"/>
                </a:solidFill>
              </a:rPr>
              <a:t>?</a:t>
            </a:r>
            <a:r>
              <a:rPr kumimoji="0" lang="en-US" sz="2000" b="0" i="1" u="none" strike="noStrike" kern="1200" cap="none" spc="0" normalizeH="0" baseline="0" noProof="0" dirty="0">
                <a:ln>
                  <a:noFill/>
                </a:ln>
                <a:solidFill>
                  <a:srgbClr val="000000"/>
                </a:solidFill>
                <a:effectLst/>
                <a:uLnTx/>
                <a:uFillTx/>
                <a:latin typeface="IBM Plex Sans Light"/>
                <a:ea typeface="+mn-ea"/>
                <a:cs typeface="+mn-cs"/>
              </a:rPr>
              <a:t>?”</a:t>
            </a:r>
          </a:p>
        </p:txBody>
      </p:sp>
      <p:sp>
        <p:nvSpPr>
          <p:cNvPr id="12" name="TextBox 11">
            <a:extLst>
              <a:ext uri="{FF2B5EF4-FFF2-40B4-BE49-F238E27FC236}">
                <a16:creationId xmlns:a16="http://schemas.microsoft.com/office/drawing/2014/main" id="{8984C989-C0A7-8E49-BE63-0C6F4FBCEAF3}"/>
              </a:ext>
            </a:extLst>
          </p:cNvPr>
          <p:cNvSpPr txBox="1"/>
          <p:nvPr/>
        </p:nvSpPr>
        <p:spPr>
          <a:xfrm>
            <a:off x="676225" y="633612"/>
            <a:ext cx="20062367" cy="1559401"/>
          </a:xfrm>
          <a:prstGeom prst="rect">
            <a:avLst/>
          </a:prstGeom>
          <a:noFill/>
        </p:spPr>
        <p:txBody>
          <a:bodyPr wrap="square" lIns="162560" tIns="162560" rIns="162560" bIns="162560" rtlCol="0">
            <a:spAutoFit/>
          </a:bodyPr>
          <a:lstStyle/>
          <a:p>
            <a:pPr lvl="0" defTabSz="1219573">
              <a:spcBef>
                <a:spcPts val="891"/>
              </a:spcBef>
              <a:spcAft>
                <a:spcPts val="891"/>
              </a:spcAft>
              <a:defRPr/>
            </a:pPr>
            <a:r>
              <a:rPr lang="ko-KR" altLang="en-US" sz="4400" dirty="0">
                <a:solidFill>
                  <a:srgbClr val="0F62FE"/>
                </a:solidFill>
                <a:ea typeface="IBM Plex Sans" charset="0"/>
                <a:cs typeface="IBM Plex Sans" charset="0"/>
              </a:rPr>
              <a:t>대화형 </a:t>
            </a:r>
            <a:r>
              <a:rPr lang="ko-KR" altLang="en-US" sz="4400" dirty="0" err="1">
                <a:solidFill>
                  <a:srgbClr val="0F62FE"/>
                </a:solidFill>
                <a:ea typeface="IBM Plex Sans" charset="0"/>
                <a:cs typeface="IBM Plex Sans" charset="0"/>
              </a:rPr>
              <a:t>서치</a:t>
            </a:r>
            <a:br>
              <a:rPr kumimoji="0" lang="en-US" sz="56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br>
            <a:r>
              <a:rPr lang="ko-KR" altLang="en-US" dirty="0">
                <a:solidFill>
                  <a:srgbClr val="000000"/>
                </a:solidFill>
                <a:latin typeface="IBM Plex Sans Light"/>
                <a:ea typeface="IBM Plex Sans" charset="0"/>
                <a:cs typeface="IBM Plex Sans" charset="0"/>
              </a:rPr>
              <a:t>작동 흐름과 </a:t>
            </a:r>
            <a:r>
              <a:rPr lang="en-US" dirty="0" err="1">
                <a:solidFill>
                  <a:srgbClr val="000000"/>
                </a:solidFill>
                <a:ea typeface="IBM Plex Sans" charset="0"/>
                <a:cs typeface="IBM Plex Sans" charset="0"/>
              </a:rPr>
              <a:t>watsonx</a:t>
            </a:r>
            <a:r>
              <a:rPr lang="en-US" dirty="0">
                <a:solidFill>
                  <a:srgbClr val="000000"/>
                </a:solidFill>
                <a:ea typeface="IBM Plex Sans" charset="0"/>
                <a:cs typeface="IBM Plex Sans" charset="0"/>
              </a:rPr>
              <a:t> Assistant</a:t>
            </a:r>
            <a:r>
              <a:rPr lang="ko-KR" altLang="en-US" dirty="0">
                <a:solidFill>
                  <a:srgbClr val="000000"/>
                </a:solidFill>
                <a:ea typeface="IBM Plex Sans" charset="0"/>
                <a:cs typeface="IBM Plex Sans" charset="0"/>
              </a:rPr>
              <a:t>가 주는 부가 가치</a:t>
            </a:r>
            <a:endParaRPr kumimoji="0" lang="en-US" b="0" i="0" u="none" strike="noStrike" kern="1200" cap="none" spc="0" normalizeH="0" baseline="0" noProof="0" dirty="0">
              <a:ln>
                <a:noFill/>
              </a:ln>
              <a:solidFill>
                <a:srgbClr val="000000"/>
              </a:solidFill>
              <a:effectLst/>
              <a:uLnTx/>
              <a:uFillTx/>
              <a:latin typeface="IBM Plex Sans Light"/>
              <a:ea typeface="IBM Plex Sans" charset="0"/>
              <a:cs typeface="IBM Plex Sans" charset="0"/>
            </a:endParaRPr>
          </a:p>
        </p:txBody>
      </p:sp>
      <p:sp>
        <p:nvSpPr>
          <p:cNvPr id="16" name="TextBox 15">
            <a:extLst>
              <a:ext uri="{FF2B5EF4-FFF2-40B4-BE49-F238E27FC236}">
                <a16:creationId xmlns:a16="http://schemas.microsoft.com/office/drawing/2014/main" id="{3CF8DA25-D775-9957-BE53-E1E680285ED4}"/>
              </a:ext>
            </a:extLst>
          </p:cNvPr>
          <p:cNvSpPr txBox="1"/>
          <p:nvPr/>
        </p:nvSpPr>
        <p:spPr>
          <a:xfrm>
            <a:off x="321627" y="12474295"/>
            <a:ext cx="6345873" cy="1046440"/>
          </a:xfrm>
          <a:prstGeom prst="rect">
            <a:avLst/>
          </a:prstGeom>
          <a:noFill/>
        </p:spPr>
        <p:txBody>
          <a:bodyPr wrap="square" lIns="243840" tIns="243840" rIns="243840" bIns="243840" rtlCol="0">
            <a:spAutoFit/>
          </a:bodyPr>
          <a:lstStyle/>
          <a:p>
            <a:pPr marL="0" marR="0" lvl="0" indent="0" algn="l" defTabSz="1829379" rtl="0" eaLnBrk="1" fontAlgn="auto" latinLnBrk="0" hangingPunct="1">
              <a:lnSpc>
                <a:spcPct val="100000"/>
              </a:lnSpc>
              <a:spcBef>
                <a:spcPts val="2933"/>
              </a:spcBef>
              <a:spcAft>
                <a:spcPts val="0"/>
              </a:spcAft>
              <a:buClrTx/>
              <a:buSzTx/>
              <a:buFontTx/>
              <a:buNone/>
              <a:tabLst/>
              <a:defRPr/>
            </a:pPr>
            <a:r>
              <a:rPr kumimoji="0" lang="en-US" sz="3600" b="0" i="0" u="none" strike="noStrike" kern="1200" cap="none" spc="0" normalizeH="0" baseline="0" noProof="0" dirty="0">
                <a:ln>
                  <a:noFill/>
                </a:ln>
                <a:solidFill>
                  <a:srgbClr val="0F62FE"/>
                </a:solidFill>
                <a:effectLst/>
                <a:uLnTx/>
                <a:uFillTx/>
                <a:latin typeface="IBM Plex Sans Light" panose="020B0403050203000203" pitchFamily="34" charset="0"/>
                <a:ea typeface="IBM Plex Sans" charset="0"/>
                <a:cs typeface="IBM Plex Sans Light" panose="020B0403050203000203" pitchFamily="34" charset="0"/>
                <a:hlinkClick r:id="rId5"/>
              </a:rPr>
              <a:t>Demo</a:t>
            </a:r>
            <a:r>
              <a:rPr kumimoji="0" lang="en-US" sz="3600" b="0" i="0" u="none" strike="noStrike" kern="1200" cap="none" spc="0" normalizeH="0" baseline="0" noProof="0" dirty="0">
                <a:ln>
                  <a:noFill/>
                </a:ln>
                <a:solidFill>
                  <a:srgbClr val="0F62FE"/>
                </a:solidFill>
                <a:effectLst/>
                <a:uLnTx/>
                <a:uFillTx/>
                <a:latin typeface="IBM Plex Sans Light" panose="020B0403050203000203" pitchFamily="34" charset="0"/>
                <a:ea typeface="IBM Plex Sans" charset="0"/>
                <a:cs typeface="IBM Plex Sans Light" panose="020B0403050203000203" pitchFamily="34" charset="0"/>
              </a:rPr>
              <a:t> →</a:t>
            </a:r>
            <a:r>
              <a:rPr kumimoji="0" lang="en-US" sz="3600" b="0" i="0" u="none" strike="noStrike" kern="120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Light" panose="020B0403050203000203" pitchFamily="34" charset="0"/>
              </a:rPr>
              <a:t> | </a:t>
            </a:r>
            <a:r>
              <a:rPr kumimoji="0" lang="en-US" sz="3600" b="0" i="0" u="none" strike="noStrike" kern="1200" cap="none" spc="0" normalizeH="0" baseline="0" noProof="0" dirty="0">
                <a:ln>
                  <a:noFill/>
                </a:ln>
                <a:solidFill>
                  <a:srgbClr val="0F62FE"/>
                </a:solidFill>
                <a:effectLst/>
                <a:uLnTx/>
                <a:uFillTx/>
                <a:latin typeface="IBM Plex Sans Light" panose="020B0403050203000203" pitchFamily="34" charset="0"/>
                <a:ea typeface="IBM Plex Sans" charset="0"/>
                <a:cs typeface="IBM Plex Sans Light" panose="020B0403050203000203" pitchFamily="34" charset="0"/>
                <a:hlinkClick r:id="rId6"/>
              </a:rPr>
              <a:t>Hands-on lab </a:t>
            </a:r>
            <a:r>
              <a:rPr kumimoji="0" lang="en-US" sz="3600" b="0" i="0" u="none" strike="noStrike" kern="1200" cap="none" spc="0" normalizeH="0" baseline="0" noProof="0" dirty="0">
                <a:ln>
                  <a:noFill/>
                </a:ln>
                <a:solidFill>
                  <a:srgbClr val="0F62FE"/>
                </a:solidFill>
                <a:effectLst/>
                <a:uLnTx/>
                <a:uFillTx/>
                <a:latin typeface="IBM Plex Sans Light" panose="020B0403050203000203" pitchFamily="34" charset="0"/>
                <a:ea typeface="IBM Plex Sans" charset="0"/>
                <a:cs typeface="IBM Plex Sans Light" panose="020B0403050203000203" pitchFamily="34" charset="0"/>
              </a:rPr>
              <a:t>→</a:t>
            </a:r>
          </a:p>
        </p:txBody>
      </p:sp>
      <p:sp>
        <p:nvSpPr>
          <p:cNvPr id="23" name="Rectangle 22">
            <a:hlinkClick r:id="rId7" tooltip="Learn"/>
            <a:extLst>
              <a:ext uri="{FF2B5EF4-FFF2-40B4-BE49-F238E27FC236}">
                <a16:creationId xmlns:a16="http://schemas.microsoft.com/office/drawing/2014/main" id="{FC871FB6-A7B7-943E-7C6D-A1E03BFAEFC7}"/>
              </a:ext>
            </a:extLst>
          </p:cNvPr>
          <p:cNvSpPr/>
          <p:nvPr/>
        </p:nvSpPr>
        <p:spPr bwMode="auto">
          <a:xfrm>
            <a:off x="1645920" y="12824460"/>
            <a:ext cx="70866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8" name="Rectangle 27">
            <a:hlinkClick r:id="rId8" tooltip="Learn"/>
            <a:extLst>
              <a:ext uri="{FF2B5EF4-FFF2-40B4-BE49-F238E27FC236}">
                <a16:creationId xmlns:a16="http://schemas.microsoft.com/office/drawing/2014/main" id="{B77E0B99-A292-663A-3BA5-ED6536EDFB7E}"/>
              </a:ext>
            </a:extLst>
          </p:cNvPr>
          <p:cNvSpPr/>
          <p:nvPr/>
        </p:nvSpPr>
        <p:spPr bwMode="auto">
          <a:xfrm>
            <a:off x="3520440" y="12824460"/>
            <a:ext cx="708660" cy="411480"/>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Tree>
    <p:extLst>
      <p:ext uri="{BB962C8B-B14F-4D97-AF65-F5344CB8AC3E}">
        <p14:creationId xmlns:p14="http://schemas.microsoft.com/office/powerpoint/2010/main" val="3821717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3" name="Rectangle 33"/>
          <p:cNvSpPr/>
          <p:nvPr/>
        </p:nvSpPr>
        <p:spPr>
          <a:xfrm>
            <a:off x="1769427" y="4958874"/>
            <a:ext cx="19798475" cy="5708659"/>
          </a:xfrm>
          <a:prstGeom prst="rect">
            <a:avLst/>
          </a:prstGeom>
          <a:solidFill>
            <a:srgbClr val="E9F5FE"/>
          </a:solidFill>
          <a:ln w="25400">
            <a:solidFill>
              <a:srgbClr val="0F62FE"/>
            </a:solidFill>
          </a:ln>
        </p:spPr>
        <p:txBody>
          <a:bodyPr tIns="91440" bIns="91440" anchor="ctr"/>
          <a:lstStyle/>
          <a:p>
            <a:pPr marL="0" marR="0" lvl="0" indent="0" algn="l" defTabSz="2438369" rtl="0" eaLnBrk="1" fontAlgn="auto" latinLnBrk="0" hangingPunct="1">
              <a:lnSpc>
                <a:spcPct val="100000"/>
              </a:lnSpc>
              <a:spcBef>
                <a:spcPts val="0"/>
              </a:spcBef>
              <a:spcAft>
                <a:spcPts val="0"/>
              </a:spcAft>
              <a:buClrTx/>
              <a:buSzTx/>
              <a:buFontTx/>
              <a:buNone/>
              <a:tabLst/>
              <a:defRPr sz="1600">
                <a:solidFill>
                  <a:srgbClr val="FFFFFF"/>
                </a:solidFill>
                <a:latin typeface="Arial"/>
                <a:ea typeface="Arial"/>
                <a:cs typeface="Arial"/>
                <a:sym typeface="Arial"/>
              </a:defRPr>
            </a:pPr>
            <a:endParaRPr kumimoji="0" sz="1600" b="0" i="0" u="none" strike="noStrike" kern="1200" cap="none" spc="0" normalizeH="0" baseline="0" noProof="0" dirty="0">
              <a:ln>
                <a:noFill/>
              </a:ln>
              <a:solidFill>
                <a:srgbClr val="FFFFFF"/>
              </a:solidFill>
              <a:effectLst/>
              <a:uLnTx/>
              <a:uFillTx/>
              <a:latin typeface="IBM Plex Sans Light" panose="020B0403050203000203" pitchFamily="34" charset="0"/>
              <a:cs typeface="Arial"/>
              <a:sym typeface="Arial"/>
            </a:endParaRPr>
          </a:p>
        </p:txBody>
      </p:sp>
      <p:sp>
        <p:nvSpPr>
          <p:cNvPr id="1968" name="Straight Arrow Connector 1057">
            <a:extLst>
              <a:ext uri="{FF2B5EF4-FFF2-40B4-BE49-F238E27FC236}">
                <a16:creationId xmlns:a16="http://schemas.microsoft.com/office/drawing/2014/main" id="{DE8A2715-183E-415A-995F-09A9C736A4AC}"/>
              </a:ext>
            </a:extLst>
          </p:cNvPr>
          <p:cNvSpPr/>
          <p:nvPr/>
        </p:nvSpPr>
        <p:spPr>
          <a:xfrm>
            <a:off x="8899308" y="10079731"/>
            <a:ext cx="3" cy="1828800"/>
          </a:xfrm>
          <a:prstGeom prst="line">
            <a:avLst/>
          </a:prstGeom>
          <a:ln w="12700">
            <a:solidFill>
              <a:srgbClr val="000000"/>
            </a:solidFill>
            <a:tailEnd type="triangle"/>
          </a:ln>
        </p:spPr>
        <p:txBody>
          <a:bodyPr lIns="45720" rIns="45720"/>
          <a:lstStyle/>
          <a:p>
            <a:pPr marL="0" marR="0" lvl="0" indent="0" algn="l" defTabSz="2438369" rtl="0" eaLnBrk="1" fontAlgn="auto" latinLnBrk="0" hangingPunct="1">
              <a:lnSpc>
                <a:spcPct val="100000"/>
              </a:lnSpc>
              <a:spcBef>
                <a:spcPts val="0"/>
              </a:spcBef>
              <a:spcAft>
                <a:spcPts val="0"/>
              </a:spcAft>
              <a:buClrTx/>
              <a:buSzTx/>
              <a:buFontTx/>
              <a:buNone/>
              <a:tabLst/>
              <a:defRPr>
                <a:solidFill>
                  <a:srgbClr val="000000"/>
                </a:solidFill>
                <a:latin typeface="IBM Plex Sans Light"/>
                <a:ea typeface="IBM Plex Sans Light"/>
                <a:cs typeface="IBM Plex Sans Light"/>
                <a:sym typeface="IBM Plex Sans Light"/>
              </a:defRPr>
            </a:pPr>
            <a:endParaRPr kumimoji="0" sz="1800" b="0" i="0" u="none" strike="noStrike" kern="1200" cap="none" spc="0" normalizeH="0" baseline="0" noProof="0">
              <a:ln>
                <a:noFill/>
              </a:ln>
              <a:solidFill>
                <a:srgbClr val="000000"/>
              </a:solidFill>
              <a:effectLst/>
              <a:uLnTx/>
              <a:uFillTx/>
              <a:latin typeface="IBM Plex Sans Light"/>
              <a:sym typeface="IBM Plex Sans Light"/>
            </a:endParaRPr>
          </a:p>
        </p:txBody>
      </p:sp>
      <p:sp>
        <p:nvSpPr>
          <p:cNvPr id="1969" name="Straight Arrow Connector 1058">
            <a:extLst>
              <a:ext uri="{FF2B5EF4-FFF2-40B4-BE49-F238E27FC236}">
                <a16:creationId xmlns:a16="http://schemas.microsoft.com/office/drawing/2014/main" id="{D66AD55B-438A-C93E-DCD4-A7E82F383EA4}"/>
              </a:ext>
            </a:extLst>
          </p:cNvPr>
          <p:cNvSpPr/>
          <p:nvPr/>
        </p:nvSpPr>
        <p:spPr>
          <a:xfrm flipH="1">
            <a:off x="6287436" y="10079731"/>
            <a:ext cx="3" cy="1828800"/>
          </a:xfrm>
          <a:prstGeom prst="line">
            <a:avLst/>
          </a:prstGeom>
          <a:ln w="12700">
            <a:solidFill>
              <a:srgbClr val="000000"/>
            </a:solidFill>
            <a:tailEnd type="triangle"/>
          </a:ln>
        </p:spPr>
        <p:txBody>
          <a:bodyPr lIns="45720" rIns="45720"/>
          <a:lstStyle/>
          <a:p>
            <a:pPr marL="0" marR="0" lvl="0" indent="0" algn="l" defTabSz="2438369" rtl="0" eaLnBrk="1" fontAlgn="auto" latinLnBrk="0" hangingPunct="1">
              <a:lnSpc>
                <a:spcPct val="100000"/>
              </a:lnSpc>
              <a:spcBef>
                <a:spcPts val="0"/>
              </a:spcBef>
              <a:spcAft>
                <a:spcPts val="0"/>
              </a:spcAft>
              <a:buClrTx/>
              <a:buSzTx/>
              <a:buFontTx/>
              <a:buNone/>
              <a:tabLst/>
              <a:defRPr>
                <a:solidFill>
                  <a:srgbClr val="000000"/>
                </a:solidFill>
                <a:latin typeface="IBM Plex Sans Light"/>
                <a:ea typeface="IBM Plex Sans Light"/>
                <a:cs typeface="IBM Plex Sans Light"/>
                <a:sym typeface="IBM Plex Sans Light"/>
              </a:defRPr>
            </a:pPr>
            <a:endParaRPr kumimoji="0" sz="1800" b="0" i="0" u="none" strike="noStrike" kern="1200" cap="none" spc="0" normalizeH="0" baseline="0" noProof="0">
              <a:ln>
                <a:noFill/>
              </a:ln>
              <a:solidFill>
                <a:srgbClr val="000000"/>
              </a:solidFill>
              <a:effectLst/>
              <a:uLnTx/>
              <a:uFillTx/>
              <a:latin typeface="IBM Plex Sans Light"/>
              <a:sym typeface="IBM Plex Sans Light"/>
            </a:endParaRPr>
          </a:p>
        </p:txBody>
      </p:sp>
      <p:sp>
        <p:nvSpPr>
          <p:cNvPr id="1975" name="Elbow Connector 1086">
            <a:extLst>
              <a:ext uri="{FF2B5EF4-FFF2-40B4-BE49-F238E27FC236}">
                <a16:creationId xmlns:a16="http://schemas.microsoft.com/office/drawing/2014/main" id="{9786B31C-65EC-3CE5-53AF-DEEF27B9B322}"/>
              </a:ext>
            </a:extLst>
          </p:cNvPr>
          <p:cNvSpPr/>
          <p:nvPr/>
        </p:nvSpPr>
        <p:spPr>
          <a:xfrm rot="16200000" flipH="1">
            <a:off x="16776272" y="10316655"/>
            <a:ext cx="1737360" cy="12172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71" y="0"/>
                </a:lnTo>
                <a:lnTo>
                  <a:pt x="16571" y="21600"/>
                </a:lnTo>
                <a:lnTo>
                  <a:pt x="21600" y="21600"/>
                </a:lnTo>
              </a:path>
            </a:pathLst>
          </a:custGeom>
          <a:ln w="12700">
            <a:solidFill>
              <a:srgbClr val="000000"/>
            </a:solidFill>
            <a:tailEnd type="triangle"/>
          </a:ln>
        </p:spPr>
        <p:txBody>
          <a:bodyPr tIns="91440" bIns="91440"/>
          <a:lstStyle/>
          <a:p>
            <a:pPr marL="0" marR="0" lvl="0" indent="0" algn="l" defTabSz="2438369" rtl="0" eaLnBrk="1" fontAlgn="auto" latinLnBrk="0" hangingPunct="1">
              <a:lnSpc>
                <a:spcPct val="10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sz="180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2047" name="Elbow Connector 1088">
            <a:extLst>
              <a:ext uri="{FF2B5EF4-FFF2-40B4-BE49-F238E27FC236}">
                <a16:creationId xmlns:a16="http://schemas.microsoft.com/office/drawing/2014/main" id="{B0A4D28A-91A5-0AD4-E979-06F387F9326A}"/>
              </a:ext>
            </a:extLst>
          </p:cNvPr>
          <p:cNvSpPr/>
          <p:nvPr/>
        </p:nvSpPr>
        <p:spPr>
          <a:xfrm rot="5400000">
            <a:off x="16069884" y="10851599"/>
            <a:ext cx="1737360" cy="1828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417" y="0"/>
                </a:lnTo>
                <a:lnTo>
                  <a:pt x="16417" y="21600"/>
                </a:lnTo>
                <a:lnTo>
                  <a:pt x="21600" y="21600"/>
                </a:lnTo>
              </a:path>
            </a:pathLst>
          </a:custGeom>
          <a:ln w="12700">
            <a:solidFill>
              <a:srgbClr val="000000"/>
            </a:solidFill>
            <a:tailEnd type="triangle"/>
          </a:ln>
        </p:spPr>
        <p:txBody>
          <a:bodyPr tIns="91440" bIns="91440"/>
          <a:lstStyle/>
          <a:p>
            <a:pPr marL="0" marR="0" lvl="0" indent="0" algn="l" defTabSz="2438369" rtl="0" eaLnBrk="1" fontAlgn="auto" latinLnBrk="0" hangingPunct="1">
              <a:lnSpc>
                <a:spcPct val="10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sz="1800" b="0" i="0" u="none" strike="noStrike" kern="1200" cap="none" spc="0" normalizeH="0" baseline="0" noProof="0">
              <a:ln>
                <a:noFill/>
              </a:ln>
              <a:solidFill>
                <a:srgbClr val="FFFFFF"/>
              </a:solidFill>
              <a:effectLst/>
              <a:uLnTx/>
              <a:uFillTx/>
              <a:latin typeface="IBM Plex Sans Light"/>
              <a:sym typeface="IBM Plex Sans Light"/>
            </a:endParaRPr>
          </a:p>
        </p:txBody>
      </p:sp>
      <p:pic>
        <p:nvPicPr>
          <p:cNvPr id="1977" name="Graphic 22" descr="Graphic 2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1632" y="3945145"/>
            <a:ext cx="914403" cy="914404"/>
          </a:xfrm>
          <a:prstGeom prst="rect">
            <a:avLst/>
          </a:prstGeom>
          <a:ln w="12700" cap="flat">
            <a:noFill/>
            <a:miter lim="400000"/>
          </a:ln>
          <a:effectLst/>
        </p:spPr>
      </p:pic>
      <p:sp>
        <p:nvSpPr>
          <p:cNvPr id="1978" name="TextBox 95"/>
          <p:cNvSpPr txBox="1"/>
          <p:nvPr/>
        </p:nvSpPr>
        <p:spPr>
          <a:xfrm>
            <a:off x="11627009" y="3608648"/>
            <a:ext cx="961161" cy="3385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tIns="45720" rIns="45720" bIns="45720" numCol="1" anchor="t">
            <a:spAutoFit/>
          </a:bodyPr>
          <a:lstStyle>
            <a:lvl1pPr defTabSz="2438337">
              <a:defRPr sz="1600">
                <a:latin typeface="IBM Plex Sans Light"/>
                <a:ea typeface="IBM Plex Sans Light"/>
                <a:cs typeface="IBM Plex Sans Light"/>
                <a:sym typeface="IBM Plex Sans Light"/>
              </a:defRPr>
            </a:lvl1pPr>
          </a:lstStyle>
          <a:p>
            <a:pPr marL="0" marR="0" lvl="0" indent="0" algn="l" defTabSz="2438337" rtl="0" eaLnBrk="1" fontAlgn="auto" latinLnBrk="0" hangingPunct="1">
              <a:lnSpc>
                <a:spcPct val="100000"/>
              </a:lnSpc>
              <a:spcBef>
                <a:spcPts val="0"/>
              </a:spcBef>
              <a:spcAft>
                <a:spcPts val="0"/>
              </a:spcAft>
              <a:buClrTx/>
              <a:buSzTx/>
              <a:buFontTx/>
              <a:buNone/>
              <a:tabLst/>
              <a:defRPr/>
            </a:pPr>
            <a:r>
              <a:rPr lang="ko-KR" altLang="en-US" dirty="0">
                <a:solidFill>
                  <a:srgbClr val="000000"/>
                </a:solidFill>
              </a:rPr>
              <a:t>엔드 유저</a:t>
            </a:r>
            <a:endParaRPr kumimoji="0" sz="1600" b="0" i="0" u="none" strike="noStrike" kern="1200" cap="none" spc="0" normalizeH="0" baseline="0" noProof="0" dirty="0">
              <a:ln>
                <a:noFill/>
              </a:ln>
              <a:solidFill>
                <a:srgbClr val="000000"/>
              </a:solidFill>
              <a:effectLst/>
              <a:uLnTx/>
              <a:uFillTx/>
              <a:latin typeface="IBM Plex Sans Light"/>
              <a:sym typeface="IBM Plex Sans Light"/>
            </a:endParaRPr>
          </a:p>
        </p:txBody>
      </p:sp>
      <p:pic>
        <p:nvPicPr>
          <p:cNvPr id="1993" name="Picture 143" descr="Picture 1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42526" y="8784447"/>
            <a:ext cx="800965" cy="800965"/>
          </a:xfrm>
          <a:prstGeom prst="rect">
            <a:avLst/>
          </a:prstGeom>
          <a:ln w="19050">
            <a:solidFill>
              <a:srgbClr val="000000"/>
            </a:solidFill>
          </a:ln>
        </p:spPr>
      </p:pic>
      <p:sp>
        <p:nvSpPr>
          <p:cNvPr id="1994" name="TextBox 144"/>
          <p:cNvSpPr txBox="1"/>
          <p:nvPr/>
        </p:nvSpPr>
        <p:spPr>
          <a:xfrm>
            <a:off x="8423474" y="8125128"/>
            <a:ext cx="1041311"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rIns="45720">
            <a:spAutoFit/>
          </a:bodyPr>
          <a:lstStyle/>
          <a:p>
            <a:pPr marL="0" marR="0" lvl="0" indent="0" algn="l" defTabSz="2438369" rtl="0" eaLnBrk="1" fontAlgn="auto" latinLnBrk="0" hangingPunct="1">
              <a:lnSpc>
                <a:spcPct val="100000"/>
              </a:lnSpc>
              <a:spcBef>
                <a:spcPts val="0"/>
              </a:spcBef>
              <a:spcAft>
                <a:spcPts val="0"/>
              </a:spcAft>
              <a:buClrTx/>
              <a:buSzTx/>
              <a:buFontTx/>
              <a:buNone/>
              <a:tabLst/>
              <a:defRPr sz="1600">
                <a:solidFill>
                  <a:srgbClr val="000000"/>
                </a:solidFill>
                <a:latin typeface="IBM Plex Sans Light"/>
                <a:ea typeface="IBM Plex Sans Light"/>
                <a:cs typeface="IBM Plex Sans Light"/>
                <a:sym typeface="IBM Plex Sans Light"/>
              </a:defRPr>
            </a:pPr>
            <a:r>
              <a:rPr kumimoji="0" sz="1600" b="0" i="0" u="none" strike="noStrike" kern="1200" cap="none" spc="0" normalizeH="0" baseline="0" noProof="0" dirty="0">
                <a:ln>
                  <a:noFill/>
                </a:ln>
                <a:solidFill>
                  <a:srgbClr val="000000"/>
                </a:solidFill>
                <a:effectLst/>
                <a:uLnTx/>
                <a:uFillTx/>
                <a:latin typeface="IBM Plex Sans Light"/>
                <a:sym typeface="IBM Plex Sans Light"/>
              </a:rPr>
              <a:t>External </a:t>
            </a:r>
            <a:endParaRPr kumimoji="0" sz="1600" b="0" i="0" u="none" strike="noStrike" kern="1200" cap="none" spc="0" normalizeH="0" baseline="0" noProof="0" dirty="0">
              <a:ln>
                <a:noFill/>
              </a:ln>
              <a:solidFill>
                <a:srgbClr val="5E5E5E"/>
              </a:solidFill>
              <a:effectLst/>
              <a:uLnTx/>
              <a:uFillTx/>
              <a:latin typeface="IBM Plex Sans Light"/>
              <a:sym typeface="IBM Plex Sans Light"/>
            </a:endParaRPr>
          </a:p>
          <a:p>
            <a:pPr marL="0" marR="0" lvl="0" indent="0" algn="l" defTabSz="2438369" rtl="0" eaLnBrk="1" fontAlgn="auto" latinLnBrk="0" hangingPunct="1">
              <a:lnSpc>
                <a:spcPct val="100000"/>
              </a:lnSpc>
              <a:spcBef>
                <a:spcPts val="0"/>
              </a:spcBef>
              <a:spcAft>
                <a:spcPts val="0"/>
              </a:spcAft>
              <a:buClrTx/>
              <a:buSzTx/>
              <a:buFontTx/>
              <a:buNone/>
              <a:tabLst/>
              <a:defRPr sz="1600">
                <a:solidFill>
                  <a:srgbClr val="000000"/>
                </a:solidFill>
                <a:latin typeface="IBM Plex Sans Light"/>
                <a:ea typeface="IBM Plex Sans Light"/>
                <a:cs typeface="IBM Plex Sans Light"/>
                <a:sym typeface="IBM Plex Sans Light"/>
              </a:defRPr>
            </a:pPr>
            <a:r>
              <a:rPr kumimoji="0" sz="1600" b="0" i="0" u="none" strike="noStrike" kern="1200" cap="none" spc="0" normalizeH="0" baseline="0" noProof="0" dirty="0">
                <a:ln>
                  <a:noFill/>
                </a:ln>
                <a:solidFill>
                  <a:srgbClr val="000000"/>
                </a:solidFill>
                <a:effectLst/>
                <a:uLnTx/>
                <a:uFillTx/>
                <a:latin typeface="IBM Plex Sans Light"/>
                <a:sym typeface="IBM Plex Sans Light"/>
              </a:rPr>
              <a:t>LLM Agent</a:t>
            </a:r>
          </a:p>
        </p:txBody>
      </p:sp>
      <p:sp>
        <p:nvSpPr>
          <p:cNvPr id="2001" name="Rectangle 162"/>
          <p:cNvSpPr/>
          <p:nvPr/>
        </p:nvSpPr>
        <p:spPr>
          <a:xfrm>
            <a:off x="15885183" y="8063566"/>
            <a:ext cx="2289645" cy="1981773"/>
          </a:xfrm>
          <a:prstGeom prst="rect">
            <a:avLst/>
          </a:prstGeom>
          <a:solidFill>
            <a:schemeClr val="bg1"/>
          </a:solidFill>
          <a:ln w="3175" cap="flat">
            <a:solidFill>
              <a:schemeClr val="tx1"/>
            </a:solidFill>
            <a:prstDash val="solid"/>
            <a:round/>
          </a:ln>
          <a:effectLst/>
        </p:spPr>
        <p:txBody>
          <a:bodyPr wrap="square" lIns="91440" tIns="91440" rIns="91440" bIns="91440" numCol="1" anchor="ctr">
            <a:noAutofit/>
          </a:bodyPr>
          <a:lstStyle/>
          <a:p>
            <a:pPr marL="0" marR="0" lvl="0" indent="0" algn="l" defTabSz="2438369" rtl="0" eaLnBrk="1" fontAlgn="auto" latinLnBrk="0" hangingPunct="1">
              <a:lnSpc>
                <a:spcPct val="100000"/>
              </a:lnSpc>
              <a:spcBef>
                <a:spcPts val="0"/>
              </a:spcBef>
              <a:spcAft>
                <a:spcPts val="0"/>
              </a:spcAft>
              <a:buClrTx/>
              <a:buSzTx/>
              <a:buFontTx/>
              <a:buNone/>
              <a:tabLst/>
              <a:defRPr sz="1600">
                <a:solidFill>
                  <a:srgbClr val="FFFFFF"/>
                </a:solidFill>
                <a:latin typeface="Arial"/>
                <a:ea typeface="Arial"/>
                <a:cs typeface="Arial"/>
                <a:sym typeface="Arial"/>
              </a:defRPr>
            </a:pPr>
            <a:endParaRPr kumimoji="0" sz="1600" b="0" i="0" u="none" strike="noStrike" kern="1200" cap="none" spc="0" normalizeH="0" baseline="0" noProof="0" dirty="0">
              <a:ln>
                <a:noFill/>
              </a:ln>
              <a:solidFill>
                <a:srgbClr val="FFFFFF"/>
              </a:solidFill>
              <a:effectLst/>
              <a:uLnTx/>
              <a:uFillTx/>
              <a:latin typeface="IBM Plex Sans Light" panose="020B0403050203000203" pitchFamily="34" charset="0"/>
              <a:cs typeface="Arial"/>
              <a:sym typeface="Arial"/>
            </a:endParaRPr>
          </a:p>
        </p:txBody>
      </p:sp>
      <p:sp>
        <p:nvSpPr>
          <p:cNvPr id="2002" name="TextBox 165"/>
          <p:cNvSpPr txBox="1"/>
          <p:nvPr/>
        </p:nvSpPr>
        <p:spPr>
          <a:xfrm>
            <a:off x="16158223" y="8210167"/>
            <a:ext cx="1834798" cy="338554"/>
          </a:xfrm>
          <a:prstGeom prst="rect">
            <a:avLst/>
          </a:prstGeom>
          <a:solidFill>
            <a:schemeClr val="bg1"/>
          </a:solidFill>
          <a:ln w="3175" cap="flat">
            <a:solidFill>
              <a:schemeClr val="bg1"/>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tIns="45720" rIns="45720" bIns="45720" numCol="1" anchor="t">
            <a:spAutoFit/>
          </a:bodyPr>
          <a:lstStyle/>
          <a:p>
            <a:pPr marL="0" marR="0" lvl="0" indent="0" algn="l" defTabSz="2438369" rtl="0" eaLnBrk="1" fontAlgn="auto" latinLnBrk="0" hangingPunct="1">
              <a:lnSpc>
                <a:spcPct val="100000"/>
              </a:lnSpc>
              <a:spcBef>
                <a:spcPts val="0"/>
              </a:spcBef>
              <a:spcAft>
                <a:spcPts val="0"/>
              </a:spcAft>
              <a:buClrTx/>
              <a:buSzTx/>
              <a:buFontTx/>
              <a:buNone/>
              <a:tabLst/>
              <a:defRPr sz="1600">
                <a:solidFill>
                  <a:srgbClr val="FFFFFF"/>
                </a:solidFill>
                <a:latin typeface="IBM Plex Sans Light"/>
                <a:ea typeface="IBM Plex Sans Light"/>
                <a:cs typeface="IBM Plex Sans Light"/>
                <a:sym typeface="IBM Plex Sans Light"/>
              </a:defRPr>
            </a:pPr>
            <a:r>
              <a:rPr kumimoji="0" lang="ko-KR" altLang="en-US" sz="1600" b="0" i="0" u="none" strike="noStrike" kern="1200" cap="none" spc="0" normalizeH="0" baseline="0" noProof="0" dirty="0">
                <a:ln>
                  <a:noFill/>
                </a:ln>
                <a:solidFill>
                  <a:srgbClr val="161616"/>
                </a:solidFill>
                <a:effectLst/>
                <a:uLnTx/>
                <a:uFillTx/>
                <a:latin typeface="IBM Plex Sans Light"/>
                <a:sym typeface="IBM Plex Sans Light"/>
              </a:rPr>
              <a:t>코어 </a:t>
            </a:r>
            <a:r>
              <a:rPr kumimoji="0" lang="en-US" altLang="ko-KR" sz="1600" b="0" i="0" u="none" strike="noStrike" kern="1200" cap="none" spc="0" normalizeH="0" baseline="0" noProof="0" dirty="0">
                <a:ln>
                  <a:noFill/>
                </a:ln>
                <a:solidFill>
                  <a:srgbClr val="161616"/>
                </a:solidFill>
                <a:effectLst/>
                <a:uLnTx/>
                <a:uFillTx/>
                <a:latin typeface="IBM Plex Sans Light"/>
                <a:sym typeface="IBM Plex Sans Light"/>
              </a:rPr>
              <a:t>LLM </a:t>
            </a:r>
            <a:r>
              <a:rPr lang="ko-KR" altLang="en-US" sz="1600" dirty="0">
                <a:solidFill>
                  <a:srgbClr val="161616"/>
                </a:solidFill>
                <a:latin typeface="IBM Plex Sans Light"/>
                <a:sym typeface="IBM Plex Sans Light"/>
              </a:rPr>
              <a:t>기반 </a:t>
            </a:r>
            <a:r>
              <a:rPr lang="ko-KR" altLang="en-US" sz="1600" dirty="0" err="1">
                <a:solidFill>
                  <a:srgbClr val="161616"/>
                </a:solidFill>
                <a:latin typeface="IBM Plex Sans Light"/>
                <a:sym typeface="IBM Plex Sans Light"/>
              </a:rPr>
              <a:t>서치</a:t>
            </a:r>
            <a:endParaRPr kumimoji="0" sz="1600" b="0" i="0" u="none" strike="noStrike" kern="1200" cap="none" spc="0" normalizeH="0" baseline="0" noProof="0" dirty="0">
              <a:ln>
                <a:noFill/>
              </a:ln>
              <a:solidFill>
                <a:srgbClr val="161616"/>
              </a:solidFill>
              <a:effectLst/>
              <a:uLnTx/>
              <a:uFillTx/>
              <a:latin typeface="IBM Plex Sans Light"/>
              <a:sym typeface="IBM Plex Sans Light"/>
            </a:endParaRPr>
          </a:p>
        </p:txBody>
      </p:sp>
      <p:sp>
        <p:nvSpPr>
          <p:cNvPr id="2005" name="TextBox 176"/>
          <p:cNvSpPr txBox="1"/>
          <p:nvPr/>
        </p:nvSpPr>
        <p:spPr>
          <a:xfrm>
            <a:off x="1878892" y="4862153"/>
            <a:ext cx="3727203"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121920" rIns="45720" bIns="121920" anchor="t">
            <a:spAutoFit/>
          </a:bodyPr>
          <a:lstStyle>
            <a:lvl1pPr algn="l" defTabSz="2438337">
              <a:defRPr sz="2800">
                <a:latin typeface="IBM Plex Sans Light"/>
                <a:ea typeface="IBM Plex Sans Light"/>
                <a:cs typeface="IBM Plex Sans Light"/>
                <a:sym typeface="IBM Plex Sans Light"/>
              </a:defRPr>
            </a:lvl1pPr>
          </a:lstStyle>
          <a:p>
            <a:pPr marL="0" marR="0" lvl="0" indent="0" algn="l" defTabSz="243833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IBM Plex Sans Light"/>
                <a:sym typeface="IBM Plex Sans Light"/>
              </a:rPr>
              <a:t>watsonx </a:t>
            </a:r>
            <a:r>
              <a:rPr kumimoji="0" sz="2800" b="0" i="0" u="none" strike="noStrike" kern="1200" cap="none" spc="0" normalizeH="0" baseline="0" noProof="0" dirty="0">
                <a:ln>
                  <a:noFill/>
                </a:ln>
                <a:solidFill>
                  <a:srgbClr val="000000"/>
                </a:solidFill>
                <a:effectLst/>
                <a:uLnTx/>
                <a:uFillTx/>
                <a:latin typeface="IBM Plex Sans Light"/>
                <a:sym typeface="IBM Plex Sans Light"/>
              </a:rPr>
              <a:t>Assistant</a:t>
            </a:r>
            <a:r>
              <a:rPr kumimoji="0" lang="en-US" sz="2800" b="0" i="0" u="none" strike="noStrike" kern="1200" cap="none" spc="0" normalizeH="0" baseline="0" noProof="0" dirty="0">
                <a:ln>
                  <a:noFill/>
                </a:ln>
                <a:solidFill>
                  <a:srgbClr val="000000"/>
                </a:solidFill>
                <a:effectLst/>
                <a:uLnTx/>
                <a:uFillTx/>
                <a:latin typeface="IBM Plex Sans Light"/>
                <a:sym typeface="IBM Plex Sans Light"/>
              </a:rPr>
              <a:t> </a:t>
            </a:r>
            <a:endParaRPr kumimoji="0" sz="2800" b="0" i="0" u="none" strike="noStrike" kern="1200" cap="none" spc="0" normalizeH="0" baseline="0" noProof="0" dirty="0">
              <a:ln>
                <a:noFill/>
              </a:ln>
              <a:solidFill>
                <a:srgbClr val="000000"/>
              </a:solidFill>
              <a:effectLst/>
              <a:uLnTx/>
              <a:uFillTx/>
              <a:latin typeface="IBM Plex Sans Light"/>
              <a:sym typeface="IBM Plex Sans Light"/>
            </a:endParaRPr>
          </a:p>
        </p:txBody>
      </p:sp>
      <p:grpSp>
        <p:nvGrpSpPr>
          <p:cNvPr id="2010" name="Group 182"/>
          <p:cNvGrpSpPr/>
          <p:nvPr/>
        </p:nvGrpSpPr>
        <p:grpSpPr>
          <a:xfrm>
            <a:off x="11043663" y="5192723"/>
            <a:ext cx="2259469" cy="1876077"/>
            <a:chOff x="53484" y="11469"/>
            <a:chExt cx="2259466" cy="1876073"/>
          </a:xfrm>
        </p:grpSpPr>
        <p:grpSp>
          <p:nvGrpSpPr>
            <p:cNvPr id="2008" name="Group 168"/>
            <p:cNvGrpSpPr/>
            <p:nvPr/>
          </p:nvGrpSpPr>
          <p:grpSpPr>
            <a:xfrm>
              <a:off x="53484" y="11469"/>
              <a:ext cx="2259466" cy="1876073"/>
              <a:chOff x="53484" y="11470"/>
              <a:chExt cx="2259465" cy="1876071"/>
            </a:xfrm>
          </p:grpSpPr>
          <p:sp>
            <p:nvSpPr>
              <p:cNvPr id="2006" name="Rectangle 173"/>
              <p:cNvSpPr/>
              <p:nvPr/>
            </p:nvSpPr>
            <p:spPr>
              <a:xfrm>
                <a:off x="53484" y="11470"/>
                <a:ext cx="2219085" cy="1876071"/>
              </a:xfrm>
              <a:prstGeom prst="rect">
                <a:avLst/>
              </a:prstGeom>
              <a:solidFill>
                <a:srgbClr val="FFFFFF"/>
              </a:solidFill>
              <a:ln w="3175" cap="flat">
                <a:solidFill>
                  <a:schemeClr val="tx1"/>
                </a:solidFill>
                <a:prstDash val="solid"/>
                <a:round/>
              </a:ln>
              <a:effectLst/>
            </p:spPr>
            <p:txBody>
              <a:bodyPr wrap="square" lIns="91440" tIns="91440" rIns="91440" bIns="91440" numCol="1" anchor="ctr">
                <a:noAutofit/>
              </a:bodyPr>
              <a:lstStyle/>
              <a:p>
                <a:pPr marL="0" marR="0" lvl="0" indent="0" algn="l" defTabSz="2438369" rtl="0" eaLnBrk="1" fontAlgn="auto" latinLnBrk="0" hangingPunct="1">
                  <a:lnSpc>
                    <a:spcPct val="100000"/>
                  </a:lnSpc>
                  <a:spcBef>
                    <a:spcPts val="0"/>
                  </a:spcBef>
                  <a:spcAft>
                    <a:spcPts val="0"/>
                  </a:spcAft>
                  <a:buClrTx/>
                  <a:buSzTx/>
                  <a:buFontTx/>
                  <a:buNone/>
                  <a:tabLst/>
                  <a:defRPr sz="1600">
                    <a:solidFill>
                      <a:srgbClr val="FFFFFF"/>
                    </a:solidFill>
                    <a:latin typeface="Arial"/>
                    <a:ea typeface="Arial"/>
                    <a:cs typeface="Arial"/>
                    <a:sym typeface="Arial"/>
                  </a:defRPr>
                </a:pPr>
                <a:endParaRPr kumimoji="0" sz="1600" b="0" i="0" u="none" strike="noStrike" kern="1200" cap="none" spc="0" normalizeH="0" baseline="0" noProof="0" dirty="0">
                  <a:ln>
                    <a:noFill/>
                  </a:ln>
                  <a:solidFill>
                    <a:srgbClr val="FFFFFF"/>
                  </a:solidFill>
                  <a:effectLst/>
                  <a:uLnTx/>
                  <a:uFillTx/>
                  <a:latin typeface="IBM Plex Sans Light" panose="020B0403050203000203" pitchFamily="34" charset="0"/>
                  <a:cs typeface="Arial"/>
                  <a:sym typeface="Arial"/>
                </a:endParaRPr>
              </a:p>
            </p:txBody>
          </p:sp>
          <p:sp>
            <p:nvSpPr>
              <p:cNvPr id="2007" name="TextBox 171"/>
              <p:cNvSpPr txBox="1"/>
              <p:nvPr/>
            </p:nvSpPr>
            <p:spPr>
              <a:xfrm>
                <a:off x="93865" y="32670"/>
                <a:ext cx="2219084" cy="5847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p>
                <a:pPr marL="0" marR="0" lvl="0" indent="0" algn="ctr" defTabSz="2438369" rtl="0" eaLnBrk="1" fontAlgn="auto" latinLnBrk="0" hangingPunct="1">
                  <a:lnSpc>
                    <a:spcPct val="100000"/>
                  </a:lnSpc>
                  <a:spcBef>
                    <a:spcPts val="0"/>
                  </a:spcBef>
                  <a:spcAft>
                    <a:spcPts val="0"/>
                  </a:spcAft>
                  <a:buClrTx/>
                  <a:buSzTx/>
                  <a:buFontTx/>
                  <a:buNone/>
                  <a:tabLst/>
                  <a:defRPr sz="1600">
                    <a:latin typeface="IBM Plex Sans Light"/>
                    <a:ea typeface="IBM Plex Sans Light"/>
                    <a:cs typeface="IBM Plex Sans Light"/>
                    <a:sym typeface="IBM Plex Sans Light"/>
                  </a:defRPr>
                </a:pPr>
                <a:r>
                  <a:rPr kumimoji="0" sz="1600" b="0" i="0" u="none" strike="noStrike" kern="1200" cap="none" spc="0" normalizeH="0" baseline="0" noProof="0" dirty="0">
                    <a:ln>
                      <a:noFill/>
                    </a:ln>
                    <a:solidFill>
                      <a:srgbClr val="000000"/>
                    </a:solidFill>
                    <a:effectLst/>
                    <a:uLnTx/>
                    <a:uFillTx/>
                    <a:latin typeface="IBM Plex Sans Light"/>
                    <a:sym typeface="IBM Plex Sans Light"/>
                  </a:rPr>
                  <a:t>Core</a:t>
                </a:r>
                <a:r>
                  <a:rPr kumimoji="0" lang="en-US" sz="1600" b="0" i="0" u="none" strike="noStrike" kern="1200" cap="none" spc="0" normalizeH="0" baseline="0" noProof="0" dirty="0">
                    <a:ln>
                      <a:noFill/>
                    </a:ln>
                    <a:solidFill>
                      <a:srgbClr val="000000"/>
                    </a:solidFill>
                    <a:effectLst/>
                    <a:uLnTx/>
                    <a:uFillTx/>
                    <a:latin typeface="IBM Plex Sans Light"/>
                    <a:sym typeface="IBM Plex Sans Light"/>
                  </a:rPr>
                  <a:t> </a:t>
                </a:r>
                <a:r>
                  <a:rPr kumimoji="0" sz="1600" b="0" i="0" u="none" strike="noStrike" kern="1200" cap="none" spc="0" normalizeH="0" baseline="0" noProof="0" dirty="0">
                    <a:ln>
                      <a:noFill/>
                    </a:ln>
                    <a:solidFill>
                      <a:srgbClr val="000000"/>
                    </a:solidFill>
                    <a:effectLst/>
                    <a:uLnTx/>
                    <a:uFillTx/>
                    <a:latin typeface="IBM Plex Sans Light"/>
                    <a:sym typeface="IBM Plex Sans Light"/>
                  </a:rPr>
                  <a:t>LLM</a:t>
                </a:r>
                <a:r>
                  <a:rPr kumimoji="0" lang="en-US" sz="1600" b="0" i="0" u="none" strike="noStrike" kern="1200" cap="none" spc="0" normalizeH="0" baseline="0" noProof="0" dirty="0">
                    <a:ln>
                      <a:noFill/>
                    </a:ln>
                    <a:solidFill>
                      <a:srgbClr val="000000"/>
                    </a:solidFill>
                    <a:effectLst/>
                    <a:uLnTx/>
                    <a:uFillTx/>
                    <a:latin typeface="IBM Plex Sans Light"/>
                    <a:sym typeface="IBM Plex Sans Light"/>
                  </a:rPr>
                  <a:t>-</a:t>
                </a:r>
                <a:r>
                  <a:rPr kumimoji="0" sz="1600" b="0" i="0" u="none" strike="noStrike" kern="1200" cap="none" spc="0" normalizeH="0" baseline="0" noProof="0" dirty="0">
                    <a:ln>
                      <a:noFill/>
                    </a:ln>
                    <a:solidFill>
                      <a:srgbClr val="000000"/>
                    </a:solidFill>
                    <a:effectLst/>
                    <a:uLnTx/>
                    <a:uFillTx/>
                    <a:latin typeface="IBM Plex Sans Light"/>
                    <a:sym typeface="IBM Plex Sans Light"/>
                  </a:rPr>
                  <a:t>Based Classifier</a:t>
                </a:r>
              </a:p>
            </p:txBody>
          </p:sp>
        </p:grpSp>
        <p:pic>
          <p:nvPicPr>
            <p:cNvPr id="2009" name="Picture 175" descr="Picture 17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763986" y="573788"/>
              <a:ext cx="772211" cy="848681"/>
            </a:xfrm>
            <a:prstGeom prst="rect">
              <a:avLst/>
            </a:prstGeom>
            <a:ln w="12700" cap="flat">
              <a:noFill/>
              <a:miter lim="400000"/>
            </a:ln>
            <a:effectLst/>
          </p:spPr>
        </p:pic>
      </p:grpSp>
      <p:sp>
        <p:nvSpPr>
          <p:cNvPr id="2011" name="TextBox 181"/>
          <p:cNvSpPr txBox="1"/>
          <p:nvPr/>
        </p:nvSpPr>
        <p:spPr>
          <a:xfrm>
            <a:off x="2221792" y="7467574"/>
            <a:ext cx="2396745"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rIns="45720">
            <a:spAutoFit/>
          </a:bodyPr>
          <a:lstStyle>
            <a:lvl1pPr defTabSz="2438337">
              <a:defRPr sz="2000">
                <a:latin typeface="IBM Plex Sans Light"/>
                <a:ea typeface="IBM Plex Sans Light"/>
                <a:cs typeface="IBM Plex Sans Light"/>
                <a:sym typeface="IBM Plex Sans Light"/>
              </a:defRPr>
            </a:lvl1pPr>
          </a:lstStyle>
          <a:p>
            <a:pPr lvl="0">
              <a:defRPr/>
            </a:pPr>
            <a:r>
              <a:rPr lang="ko-KR" altLang="en-US" dirty="0">
                <a:solidFill>
                  <a:srgbClr val="000000"/>
                </a:solidFill>
              </a:rPr>
              <a:t>해결 방법</a:t>
            </a:r>
            <a:endParaRPr kumimoji="0" sz="2000" b="0" i="0" u="none" strike="noStrike" kern="1200" cap="none" spc="0" normalizeH="0" baseline="0" noProof="0" dirty="0">
              <a:ln>
                <a:noFill/>
              </a:ln>
              <a:solidFill>
                <a:srgbClr val="000000"/>
              </a:solidFill>
              <a:effectLst/>
              <a:uLnTx/>
              <a:uFillTx/>
              <a:latin typeface="IBM Plex Sans Light"/>
              <a:sym typeface="IBM Plex Sans Light"/>
            </a:endParaRPr>
          </a:p>
        </p:txBody>
      </p:sp>
      <p:sp>
        <p:nvSpPr>
          <p:cNvPr id="2023" name="Rectangle 1047"/>
          <p:cNvSpPr/>
          <p:nvPr/>
        </p:nvSpPr>
        <p:spPr>
          <a:xfrm>
            <a:off x="18665847" y="8063566"/>
            <a:ext cx="2271197" cy="1981773"/>
          </a:xfrm>
          <a:prstGeom prst="rect">
            <a:avLst/>
          </a:prstGeom>
          <a:solidFill>
            <a:schemeClr val="bg1"/>
          </a:solidFill>
          <a:ln w="3175" cap="flat">
            <a:solidFill>
              <a:srgbClr val="0F62FE"/>
            </a:solidFill>
            <a:prstDash val="solid"/>
            <a:round/>
          </a:ln>
          <a:effectLst/>
        </p:spPr>
        <p:txBody>
          <a:bodyPr wrap="square" lIns="91440" tIns="91440" rIns="91440" bIns="91440" numCol="1" anchor="ctr">
            <a:noAutofit/>
          </a:bodyPr>
          <a:lstStyle/>
          <a:p>
            <a:pPr marL="0" marR="0" lvl="0" indent="0" algn="l" defTabSz="2438369" rtl="0" eaLnBrk="1" fontAlgn="auto" latinLnBrk="0" hangingPunct="1">
              <a:lnSpc>
                <a:spcPct val="100000"/>
              </a:lnSpc>
              <a:spcBef>
                <a:spcPts val="0"/>
              </a:spcBef>
              <a:spcAft>
                <a:spcPts val="0"/>
              </a:spcAft>
              <a:buClrTx/>
              <a:buSzTx/>
              <a:buFontTx/>
              <a:buNone/>
              <a:tabLst/>
              <a:defRPr sz="1600">
                <a:solidFill>
                  <a:srgbClr val="FFFFFF"/>
                </a:solidFill>
                <a:latin typeface="Arial"/>
                <a:ea typeface="Arial"/>
                <a:cs typeface="Arial"/>
                <a:sym typeface="Arial"/>
              </a:defRPr>
            </a:pPr>
            <a:endParaRPr kumimoji="0" sz="1600" b="0" i="0" u="none" strike="noStrike" kern="1200" cap="none" spc="0" normalizeH="0" baseline="0" noProof="0" dirty="0">
              <a:ln>
                <a:noFill/>
              </a:ln>
              <a:solidFill>
                <a:srgbClr val="FFFFFF"/>
              </a:solidFill>
              <a:effectLst/>
              <a:uLnTx/>
              <a:uFillTx/>
              <a:latin typeface="IBM Plex Sans Light" panose="020B0403050203000203" pitchFamily="34" charset="0"/>
              <a:cs typeface="Arial"/>
              <a:sym typeface="Arial"/>
            </a:endParaRPr>
          </a:p>
        </p:txBody>
      </p:sp>
      <p:sp>
        <p:nvSpPr>
          <p:cNvPr id="2024" name="TextBox 1048"/>
          <p:cNvSpPr txBox="1"/>
          <p:nvPr/>
        </p:nvSpPr>
        <p:spPr>
          <a:xfrm>
            <a:off x="18929663" y="8227064"/>
            <a:ext cx="1786708" cy="3385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tIns="45720" rIns="45720" bIns="45720" numCol="1" anchor="t">
            <a:spAutoFit/>
          </a:bodyPr>
          <a:lstStyle/>
          <a:p>
            <a:pPr marL="0" marR="0" lvl="0" indent="0" algn="l" defTabSz="2438369" rtl="0" eaLnBrk="1" fontAlgn="auto" latinLnBrk="0" hangingPunct="1">
              <a:lnSpc>
                <a:spcPct val="100000"/>
              </a:lnSpc>
              <a:spcBef>
                <a:spcPts val="0"/>
              </a:spcBef>
              <a:spcAft>
                <a:spcPts val="0"/>
              </a:spcAft>
              <a:buClrTx/>
              <a:buSzTx/>
              <a:buFontTx/>
              <a:buNone/>
              <a:tabLst/>
              <a:defRPr sz="1600">
                <a:solidFill>
                  <a:srgbClr val="FFFFFF"/>
                </a:solidFill>
                <a:latin typeface="IBM Plex Sans Light"/>
                <a:ea typeface="IBM Plex Sans Light"/>
                <a:cs typeface="IBM Plex Sans Light"/>
                <a:sym typeface="IBM Plex Sans Light"/>
              </a:defRPr>
            </a:pPr>
            <a:r>
              <a:rPr kumimoji="0" lang="en-US" sz="1600" b="0" i="0" u="none" strike="noStrike" kern="1200" cap="none" spc="0" normalizeH="0" baseline="0" noProof="0" dirty="0">
                <a:ln>
                  <a:noFill/>
                </a:ln>
                <a:solidFill>
                  <a:srgbClr val="161616"/>
                </a:solidFill>
                <a:effectLst/>
                <a:uLnTx/>
                <a:uFillTx/>
                <a:latin typeface="IBM Plex Sans Light"/>
                <a:sym typeface="IBM Plex Sans Light"/>
              </a:rPr>
              <a:t>LLM</a:t>
            </a:r>
            <a:r>
              <a:rPr lang="en-US" sz="1600" dirty="0">
                <a:solidFill>
                  <a:srgbClr val="161616"/>
                </a:solidFill>
                <a:latin typeface="IBM Plex Sans Light"/>
                <a:sym typeface="IBM Plex Sans Light"/>
              </a:rPr>
              <a:t> </a:t>
            </a:r>
            <a:r>
              <a:rPr lang="ko-KR" altLang="en-US" sz="1600" dirty="0">
                <a:solidFill>
                  <a:srgbClr val="161616"/>
                </a:solidFill>
                <a:latin typeface="IBM Plex Sans Light"/>
                <a:sym typeface="IBM Plex Sans Light"/>
              </a:rPr>
              <a:t>기반외부 </a:t>
            </a:r>
            <a:r>
              <a:rPr lang="ko-KR" altLang="en-US" sz="1600" dirty="0" err="1">
                <a:solidFill>
                  <a:srgbClr val="161616"/>
                </a:solidFill>
                <a:latin typeface="IBM Plex Sans Light"/>
                <a:sym typeface="IBM Plex Sans Light"/>
              </a:rPr>
              <a:t>서치</a:t>
            </a:r>
            <a:endParaRPr kumimoji="0" sz="1600" b="0" i="0" u="none" strike="noStrike" kern="1200" cap="none" spc="0" normalizeH="0" baseline="0" noProof="0" dirty="0">
              <a:ln>
                <a:noFill/>
              </a:ln>
              <a:solidFill>
                <a:srgbClr val="161616"/>
              </a:solidFill>
              <a:effectLst/>
              <a:uLnTx/>
              <a:uFillTx/>
              <a:latin typeface="IBM Plex Sans Light"/>
              <a:sym typeface="IBM Plex Sans Light"/>
            </a:endParaRPr>
          </a:p>
        </p:txBody>
      </p:sp>
      <p:sp>
        <p:nvSpPr>
          <p:cNvPr id="2026" name="Straight Arrow Connector 1052"/>
          <p:cNvSpPr/>
          <p:nvPr/>
        </p:nvSpPr>
        <p:spPr>
          <a:xfrm>
            <a:off x="20629778" y="10079731"/>
            <a:ext cx="3" cy="1828800"/>
          </a:xfrm>
          <a:prstGeom prst="line">
            <a:avLst/>
          </a:prstGeom>
          <a:ln w="12700">
            <a:solidFill>
              <a:srgbClr val="000000"/>
            </a:solidFill>
            <a:tailEnd type="triangle"/>
          </a:ln>
        </p:spPr>
        <p:txBody>
          <a:bodyPr lIns="45720" rIns="45720"/>
          <a:lstStyle/>
          <a:p>
            <a:pPr marL="0" marR="0" lvl="0" indent="0" algn="l" defTabSz="2438369" rtl="0" eaLnBrk="1" fontAlgn="auto" latinLnBrk="0" hangingPunct="1">
              <a:lnSpc>
                <a:spcPct val="100000"/>
              </a:lnSpc>
              <a:spcBef>
                <a:spcPts val="0"/>
              </a:spcBef>
              <a:spcAft>
                <a:spcPts val="0"/>
              </a:spcAft>
              <a:buClrTx/>
              <a:buSzTx/>
              <a:buFontTx/>
              <a:buNone/>
              <a:tabLst/>
              <a:defRPr>
                <a:solidFill>
                  <a:srgbClr val="000000"/>
                </a:solidFill>
                <a:latin typeface="IBM Plex Sans Light"/>
                <a:ea typeface="IBM Plex Sans Light"/>
                <a:cs typeface="IBM Plex Sans Light"/>
                <a:sym typeface="IBM Plex Sans Light"/>
              </a:defRPr>
            </a:pPr>
            <a:endParaRPr kumimoji="0" sz="1800" b="0" i="0" u="none" strike="noStrike" kern="1200" cap="none" spc="0" normalizeH="0" baseline="0" noProof="0" dirty="0">
              <a:ln>
                <a:noFill/>
              </a:ln>
              <a:solidFill>
                <a:srgbClr val="000000"/>
              </a:solidFill>
              <a:effectLst/>
              <a:uLnTx/>
              <a:uFillTx/>
              <a:latin typeface="IBM Plex Sans Light"/>
              <a:sym typeface="IBM Plex Sans Light"/>
            </a:endParaRPr>
          </a:p>
        </p:txBody>
      </p:sp>
      <p:sp>
        <p:nvSpPr>
          <p:cNvPr id="2033" name="Elbow Connector 1064"/>
          <p:cNvSpPr/>
          <p:nvPr/>
        </p:nvSpPr>
        <p:spPr>
          <a:xfrm rot="5400000">
            <a:off x="7375964" y="3316518"/>
            <a:ext cx="1039747" cy="85231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2700">
            <a:solidFill>
              <a:srgbClr val="000000"/>
            </a:solidFill>
            <a:tailEnd type="triangle"/>
          </a:ln>
        </p:spPr>
        <p:txBody>
          <a:bodyPr tIns="91440" bIns="91440"/>
          <a:lstStyle/>
          <a:p>
            <a:pPr marL="0" marR="0" lvl="0" indent="0" algn="l" defTabSz="2438369" rtl="0" eaLnBrk="1" fontAlgn="auto" latinLnBrk="0" hangingPunct="1">
              <a:lnSpc>
                <a:spcPct val="10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sz="180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2034" name="Elbow Connector 1066"/>
          <p:cNvSpPr/>
          <p:nvPr/>
        </p:nvSpPr>
        <p:spPr>
          <a:xfrm rot="5400000">
            <a:off x="8702654" y="4645290"/>
            <a:ext cx="1041829" cy="58676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2700">
            <a:solidFill>
              <a:srgbClr val="000000"/>
            </a:solidFill>
            <a:tailEnd type="triangle"/>
          </a:ln>
        </p:spPr>
        <p:txBody>
          <a:bodyPr tIns="91440" bIns="91440"/>
          <a:lstStyle/>
          <a:p>
            <a:pPr marL="0" marR="0" lvl="0" indent="0" algn="l" defTabSz="2438369" rtl="0" eaLnBrk="1" fontAlgn="auto" latinLnBrk="0" hangingPunct="1">
              <a:lnSpc>
                <a:spcPct val="10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sz="180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2035" name="Elbow Connector 1068"/>
          <p:cNvSpPr/>
          <p:nvPr/>
        </p:nvSpPr>
        <p:spPr>
          <a:xfrm rot="5400000">
            <a:off x="10029798" y="5972434"/>
            <a:ext cx="1041829" cy="32133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2700">
            <a:solidFill>
              <a:srgbClr val="000000"/>
            </a:solidFill>
            <a:tailEnd type="triangle"/>
          </a:ln>
        </p:spPr>
        <p:txBody>
          <a:bodyPr tIns="91440" bIns="91440"/>
          <a:lstStyle/>
          <a:p>
            <a:pPr marL="0" marR="0" lvl="0" indent="0" algn="l" defTabSz="2438369" rtl="0" eaLnBrk="1" fontAlgn="auto" latinLnBrk="0" hangingPunct="1">
              <a:lnSpc>
                <a:spcPct val="10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sz="180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2038" name="Elbow Connector 1075"/>
          <p:cNvSpPr/>
          <p:nvPr/>
        </p:nvSpPr>
        <p:spPr>
          <a:xfrm rot="16200000" flipH="1">
            <a:off x="14085480" y="5130143"/>
            <a:ext cx="1016448" cy="48725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2700">
            <a:solidFill>
              <a:srgbClr val="000000"/>
            </a:solidFill>
            <a:tailEnd type="triangle"/>
          </a:ln>
        </p:spPr>
        <p:txBody>
          <a:bodyPr tIns="91440" bIns="91440"/>
          <a:lstStyle/>
          <a:p>
            <a:pPr marL="0" marR="0" lvl="0" indent="0" algn="l" defTabSz="2438369" rtl="0" eaLnBrk="1" fontAlgn="auto" latinLnBrk="0" hangingPunct="1">
              <a:lnSpc>
                <a:spcPct val="10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sz="180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2039" name="Elbow Connector 1080"/>
          <p:cNvSpPr/>
          <p:nvPr/>
        </p:nvSpPr>
        <p:spPr>
          <a:xfrm rot="16200000" flipH="1">
            <a:off x="15471200" y="3744423"/>
            <a:ext cx="1016448" cy="76440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2700">
            <a:solidFill>
              <a:srgbClr val="000000"/>
            </a:solidFill>
            <a:tailEnd type="triangle"/>
          </a:ln>
        </p:spPr>
        <p:txBody>
          <a:bodyPr tIns="91440" bIns="91440"/>
          <a:lstStyle/>
          <a:p>
            <a:pPr marL="0" marR="0" lvl="0" indent="0" algn="l" defTabSz="2438369" rtl="0" eaLnBrk="1" fontAlgn="auto" latinLnBrk="0" hangingPunct="1">
              <a:lnSpc>
                <a:spcPct val="10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sz="1800" b="0" i="0" u="none" strike="noStrike" kern="1200" cap="none" spc="0" normalizeH="0" baseline="0" noProof="0">
              <a:ln>
                <a:noFill/>
              </a:ln>
              <a:solidFill>
                <a:srgbClr val="FFFFFF"/>
              </a:solidFill>
              <a:effectLst/>
              <a:uLnTx/>
              <a:uFillTx/>
              <a:latin typeface="IBM Plex Sans Light"/>
              <a:sym typeface="IBM Plex Sans Light"/>
            </a:endParaRPr>
          </a:p>
        </p:txBody>
      </p:sp>
      <p:pic>
        <p:nvPicPr>
          <p:cNvPr id="2048" name="Picture 1094" descr="Picture 109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075698" y="8732915"/>
            <a:ext cx="770392" cy="770392"/>
          </a:xfrm>
          <a:prstGeom prst="rect">
            <a:avLst/>
          </a:prstGeom>
          <a:ln w="3175">
            <a:solidFill>
              <a:srgbClr val="000000"/>
            </a:solidFill>
          </a:ln>
        </p:spPr>
      </p:pic>
      <p:pic>
        <p:nvPicPr>
          <p:cNvPr id="2049" name="Picture 1095" descr="Picture 109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887794" y="8803080"/>
            <a:ext cx="770392" cy="770392"/>
          </a:xfrm>
          <a:prstGeom prst="rect">
            <a:avLst/>
          </a:prstGeom>
          <a:ln w="3175">
            <a:solidFill>
              <a:srgbClr val="000000"/>
            </a:solidFill>
          </a:ln>
        </p:spPr>
      </p:pic>
      <p:pic>
        <p:nvPicPr>
          <p:cNvPr id="2050" name="Picture 1096" descr="Picture 109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880127" y="8810186"/>
            <a:ext cx="751373" cy="745317"/>
          </a:xfrm>
          <a:prstGeom prst="rect">
            <a:avLst/>
          </a:prstGeom>
          <a:ln w="3175">
            <a:solidFill>
              <a:srgbClr val="000000"/>
            </a:solidFill>
          </a:ln>
        </p:spPr>
      </p:pic>
      <p:grpSp>
        <p:nvGrpSpPr>
          <p:cNvPr id="2063" name="Group 50"/>
          <p:cNvGrpSpPr/>
          <p:nvPr/>
        </p:nvGrpSpPr>
        <p:grpSpPr>
          <a:xfrm>
            <a:off x="1769427" y="10397367"/>
            <a:ext cx="19798491" cy="563779"/>
            <a:chOff x="-2" y="0"/>
            <a:chExt cx="19798476" cy="563782"/>
          </a:xfrm>
        </p:grpSpPr>
        <p:sp>
          <p:nvSpPr>
            <p:cNvPr id="2059" name="TextBox 49"/>
            <p:cNvSpPr/>
            <p:nvPr/>
          </p:nvSpPr>
          <p:spPr>
            <a:xfrm>
              <a:off x="9448034" y="13358"/>
              <a:ext cx="902402" cy="40755"/>
            </a:xfrm>
            <a:prstGeom prst="rect">
              <a:avLst/>
            </a:prstGeom>
            <a:solidFill>
              <a:srgbClr val="D9D9D9"/>
            </a:solidFill>
            <a:ln w="12700" cap="flat">
              <a:noFill/>
              <a:miter lim="400000"/>
            </a:ln>
            <a:effectLst/>
          </p:spPr>
          <p:txBody>
            <a:bodyPr wrap="square" lIns="91440" tIns="91440" rIns="91440" bIns="91440" numCol="1" anchor="t">
              <a:noAutofit/>
            </a:bodyPr>
            <a:lstStyle/>
            <a:p>
              <a:pPr marL="0" marR="0" lvl="0" indent="0" algn="l" defTabSz="2438369" rtl="0" eaLnBrk="1" fontAlgn="auto" latinLnBrk="0" hangingPunct="1">
                <a:lnSpc>
                  <a:spcPct val="100000"/>
                </a:lnSpc>
                <a:spcBef>
                  <a:spcPts val="0"/>
                </a:spcBef>
                <a:spcAft>
                  <a:spcPts val="0"/>
                </a:spcAft>
                <a:buClrTx/>
                <a:buSzTx/>
                <a:buFontTx/>
                <a:buNone/>
                <a:tabLst/>
                <a:defRPr sz="1600">
                  <a:latin typeface="Arial"/>
                  <a:ea typeface="Arial"/>
                  <a:cs typeface="Arial"/>
                  <a:sym typeface="Arial"/>
                </a:defRPr>
              </a:pPr>
              <a:endParaRPr kumimoji="0" sz="1600" b="0" i="0" u="none" strike="noStrike" kern="1200" cap="none" spc="0" normalizeH="0" baseline="0" noProof="0" dirty="0">
                <a:ln>
                  <a:noFill/>
                </a:ln>
                <a:solidFill>
                  <a:srgbClr val="000000"/>
                </a:solidFill>
                <a:effectLst/>
                <a:uLnTx/>
                <a:uFillTx/>
                <a:latin typeface="IBM Plex Sans Light" panose="020B0403050203000203" pitchFamily="34" charset="0"/>
                <a:cs typeface="Arial"/>
                <a:sym typeface="Arial"/>
              </a:endParaRPr>
            </a:p>
          </p:txBody>
        </p:sp>
        <p:grpSp>
          <p:nvGrpSpPr>
            <p:cNvPr id="2062" name="Rectangle 9"/>
            <p:cNvGrpSpPr/>
            <p:nvPr/>
          </p:nvGrpSpPr>
          <p:grpSpPr>
            <a:xfrm>
              <a:off x="-2" y="0"/>
              <a:ext cx="19798476" cy="563782"/>
              <a:chOff x="-1" y="0"/>
              <a:chExt cx="19798474" cy="563781"/>
            </a:xfrm>
          </p:grpSpPr>
          <p:sp>
            <p:nvSpPr>
              <p:cNvPr id="2060" name="Rectangle"/>
              <p:cNvSpPr/>
              <p:nvPr/>
            </p:nvSpPr>
            <p:spPr>
              <a:xfrm>
                <a:off x="-1" y="0"/>
                <a:ext cx="19798474" cy="563781"/>
              </a:xfrm>
              <a:prstGeom prst="rect">
                <a:avLst/>
              </a:prstGeom>
              <a:solidFill>
                <a:srgbClr val="D9D9D9"/>
              </a:solidFill>
              <a:ln w="25400" cap="flat">
                <a:solidFill>
                  <a:srgbClr val="0F62FE"/>
                </a:solidFill>
                <a:prstDash val="solid"/>
                <a:round/>
              </a:ln>
              <a:effectLst/>
            </p:spPr>
            <p:txBody>
              <a:bodyPr wrap="square" lIns="91440" tIns="91440" rIns="91440" bIns="91440" numCol="1" anchor="ctr">
                <a:noAutofit/>
              </a:bodyPr>
              <a:lstStyle/>
              <a:p>
                <a:pPr marL="0" marR="0" lvl="0" indent="0" algn="l" defTabSz="2438369" rtl="0" eaLnBrk="1" fontAlgn="auto" latinLnBrk="0" hangingPunct="1">
                  <a:lnSpc>
                    <a:spcPct val="10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sz="180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2061" name="Extensions (Watson Assistant includes several pre-built, extension starter kits for external LLMs)"/>
              <p:cNvSpPr txBox="1"/>
              <p:nvPr/>
            </p:nvSpPr>
            <p:spPr>
              <a:xfrm>
                <a:off x="58420" y="102386"/>
                <a:ext cx="19681634" cy="3590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p>
                <a:pPr lvl="0" defTabSz="2438369">
                  <a:defRPr b="1">
                    <a:solidFill>
                      <a:srgbClr val="000000"/>
                    </a:solidFill>
                    <a:latin typeface="Arial"/>
                    <a:ea typeface="Arial"/>
                    <a:cs typeface="Arial"/>
                    <a:sym typeface="Arial"/>
                  </a:defRPr>
                </a:pPr>
                <a:r>
                  <a:rPr lang="ko-KR" altLang="en-US" sz="1733" b="1" dirty="0" err="1">
                    <a:solidFill>
                      <a:srgbClr val="000000"/>
                    </a:solidFill>
                    <a:latin typeface="IBM Plex Sans Light" panose="020B0403050203000203" pitchFamily="34" charset="0"/>
                    <a:cs typeface="Arial"/>
                    <a:sym typeface="Arial"/>
                  </a:rPr>
                  <a:t>익세텐션</a:t>
                </a:r>
                <a:r>
                  <a:rPr lang="ko-KR" altLang="en-US" sz="1733" b="1" dirty="0">
                    <a:solidFill>
                      <a:srgbClr val="000000"/>
                    </a:solidFill>
                    <a:latin typeface="IBM Plex Sans Light" panose="020B0403050203000203" pitchFamily="34" charset="0"/>
                    <a:cs typeface="Arial"/>
                    <a:sym typeface="Arial"/>
                  </a:rPr>
                  <a:t> </a:t>
                </a:r>
                <a:r>
                  <a:rPr lang="en-US" altLang="ko-KR" sz="1733" b="1" dirty="0">
                    <a:solidFill>
                      <a:srgbClr val="000000"/>
                    </a:solidFill>
                    <a:latin typeface="IBM Plex Sans Light" panose="020B0403050203000203" pitchFamily="34" charset="0"/>
                    <a:cs typeface="Arial"/>
                    <a:sym typeface="Arial"/>
                  </a:rPr>
                  <a:t>(</a:t>
                </a:r>
                <a:r>
                  <a:rPr lang="en-GB" sz="1733" b="1" dirty="0" err="1">
                    <a:solidFill>
                      <a:srgbClr val="000000"/>
                    </a:solidFill>
                    <a:latin typeface="IBM Plex Sans Light" panose="020B0403050203000203" pitchFamily="34" charset="0"/>
                    <a:cs typeface="Arial"/>
                    <a:sym typeface="Arial"/>
                  </a:rPr>
                  <a:t>watsonx</a:t>
                </a:r>
                <a:r>
                  <a:rPr lang="en-GB" sz="1733" b="1" dirty="0">
                    <a:solidFill>
                      <a:srgbClr val="000000"/>
                    </a:solidFill>
                    <a:latin typeface="IBM Plex Sans Light" panose="020B0403050203000203" pitchFamily="34" charset="0"/>
                    <a:cs typeface="Arial"/>
                    <a:sym typeface="Arial"/>
                  </a:rPr>
                  <a:t> Assistant</a:t>
                </a:r>
                <a:r>
                  <a:rPr lang="ko-KR" altLang="en-US" sz="1733" b="1" dirty="0">
                    <a:solidFill>
                      <a:srgbClr val="000000"/>
                    </a:solidFill>
                    <a:latin typeface="IBM Plex Sans Light" panose="020B0403050203000203" pitchFamily="34" charset="0"/>
                    <a:cs typeface="Arial"/>
                    <a:sym typeface="Arial"/>
                  </a:rPr>
                  <a:t>에는 외부 서비스 및 </a:t>
                </a:r>
                <a:r>
                  <a:rPr lang="en-GB" sz="1733" b="1" dirty="0" err="1">
                    <a:solidFill>
                      <a:srgbClr val="000000"/>
                    </a:solidFill>
                    <a:latin typeface="IBM Plex Sans Light" panose="020B0403050203000203" pitchFamily="34" charset="0"/>
                    <a:cs typeface="Arial"/>
                    <a:sym typeface="Arial"/>
                  </a:rPr>
                  <a:t>watsonx</a:t>
                </a:r>
                <a:r>
                  <a:rPr lang="en-GB" sz="1733" b="1" dirty="0">
                    <a:solidFill>
                      <a:srgbClr val="000000"/>
                    </a:solidFill>
                    <a:latin typeface="IBM Plex Sans Light" panose="020B0403050203000203" pitchFamily="34" charset="0"/>
                    <a:cs typeface="Arial"/>
                    <a:sym typeface="Arial"/>
                  </a:rPr>
                  <a:t> LLM</a:t>
                </a:r>
                <a:r>
                  <a:rPr lang="ko-KR" altLang="en-US" sz="1733" b="1" dirty="0">
                    <a:solidFill>
                      <a:srgbClr val="000000"/>
                    </a:solidFill>
                    <a:latin typeface="IBM Plex Sans Light" panose="020B0403050203000203" pitchFamily="34" charset="0"/>
                    <a:cs typeface="Arial"/>
                    <a:sym typeface="Arial"/>
                  </a:rPr>
                  <a:t>을 위한 사전 구축된 여러 확장 </a:t>
                </a:r>
                <a:r>
                  <a:rPr lang="ko-KR" altLang="en-US" sz="1733" b="1" dirty="0" err="1">
                    <a:solidFill>
                      <a:srgbClr val="000000"/>
                    </a:solidFill>
                    <a:latin typeface="IBM Plex Sans Light" panose="020B0403050203000203" pitchFamily="34" charset="0"/>
                    <a:cs typeface="Arial"/>
                    <a:sym typeface="Arial"/>
                  </a:rPr>
                  <a:t>스타터</a:t>
                </a:r>
                <a:r>
                  <a:rPr lang="en-US" altLang="ko-KR" sz="1733" b="1" dirty="0">
                    <a:solidFill>
                      <a:srgbClr val="000000"/>
                    </a:solidFill>
                    <a:latin typeface="IBM Plex Sans Light" panose="020B0403050203000203" pitchFamily="34" charset="0"/>
                    <a:cs typeface="Arial"/>
                    <a:sym typeface="Arial"/>
                  </a:rPr>
                  <a:t> </a:t>
                </a:r>
                <a:r>
                  <a:rPr lang="ko-KR" altLang="en-US" sz="1733" b="1" dirty="0">
                    <a:solidFill>
                      <a:srgbClr val="000000"/>
                    </a:solidFill>
                    <a:latin typeface="IBM Plex Sans Light" panose="020B0403050203000203" pitchFamily="34" charset="0"/>
                    <a:cs typeface="Arial"/>
                    <a:sym typeface="Arial"/>
                  </a:rPr>
                  <a:t>키트가 포함되어 있음</a:t>
                </a:r>
                <a:r>
                  <a:rPr lang="en-US" altLang="ko-KR" sz="1733" b="1" dirty="0">
                    <a:solidFill>
                      <a:srgbClr val="000000"/>
                    </a:solidFill>
                    <a:latin typeface="IBM Plex Sans Light" panose="020B0403050203000203" pitchFamily="34" charset="0"/>
                    <a:cs typeface="Arial"/>
                    <a:sym typeface="Arial"/>
                  </a:rPr>
                  <a:t>)</a:t>
                </a:r>
                <a:endParaRPr kumimoji="0" sz="1733" b="1" i="0" u="none" strike="noStrike" kern="1200" cap="none" spc="0" normalizeH="0" baseline="0" noProof="0" dirty="0">
                  <a:ln>
                    <a:noFill/>
                  </a:ln>
                  <a:solidFill>
                    <a:srgbClr val="000000"/>
                  </a:solidFill>
                  <a:effectLst/>
                  <a:uLnTx/>
                  <a:uFillTx/>
                  <a:latin typeface="IBM Plex Sans Light" panose="020B0403050203000203" pitchFamily="34" charset="0"/>
                  <a:cs typeface="Arial"/>
                  <a:sym typeface="Arial"/>
                </a:endParaRPr>
              </a:p>
            </p:txBody>
          </p:sp>
        </p:grpSp>
      </p:grpSp>
      <p:sp>
        <p:nvSpPr>
          <p:cNvPr id="2067" name="Rectangle"/>
          <p:cNvSpPr/>
          <p:nvPr/>
        </p:nvSpPr>
        <p:spPr>
          <a:xfrm>
            <a:off x="15994451" y="6832545"/>
            <a:ext cx="4871371" cy="610509"/>
          </a:xfrm>
          <a:prstGeom prst="rect">
            <a:avLst/>
          </a:prstGeom>
          <a:solidFill>
            <a:srgbClr val="FFFFFF"/>
          </a:solidFill>
          <a:ln w="3175" cap="flat">
            <a:solidFill>
              <a:srgbClr val="0F62FE"/>
            </a:solidFill>
            <a:prstDash val="solid"/>
            <a:miter lim="400000"/>
          </a:ln>
          <a:effectLst/>
        </p:spPr>
        <p:txBody>
          <a:bodyPr wrap="square" lIns="91440" tIns="91440" rIns="91440" bIns="91440" numCol="1" anchor="ctr">
            <a:noAutofit/>
          </a:bodyPr>
          <a:lstStyle/>
          <a:p>
            <a:pPr marL="0" marR="0" lvl="0" indent="0" algn="l" defTabSz="2438430" rtl="0" eaLnBrk="1" fontAlgn="auto" latinLnBrk="0" hangingPunct="1">
              <a:lnSpc>
                <a:spcPct val="100000"/>
              </a:lnSpc>
              <a:spcBef>
                <a:spcPts val="2901"/>
              </a:spcBef>
              <a:spcAft>
                <a:spcPts val="0"/>
              </a:spcAft>
              <a:buClrTx/>
              <a:buSzTx/>
              <a:buFontTx/>
              <a:buNone/>
              <a:tabLst/>
              <a:defRPr>
                <a:latin typeface="IBM Plex Sans Light"/>
                <a:ea typeface="IBM Plex Sans Light"/>
                <a:cs typeface="IBM Plex Sans Light"/>
                <a:sym typeface="IBM Plex Sans Light"/>
              </a:defRPr>
            </a:pPr>
            <a:endParaRPr kumimoji="0" sz="1800" b="0" i="0" u="none" strike="noStrike" kern="1200" cap="none" spc="0" normalizeH="0" baseline="0" noProof="0">
              <a:ln>
                <a:noFill/>
              </a:ln>
              <a:solidFill>
                <a:srgbClr val="000000"/>
              </a:solidFill>
              <a:effectLst/>
              <a:uLnTx/>
              <a:uFillTx/>
              <a:latin typeface="IBM Plex Sans Light"/>
              <a:sym typeface="IBM Plex Sans Light"/>
            </a:endParaRPr>
          </a:p>
        </p:txBody>
      </p:sp>
      <p:sp>
        <p:nvSpPr>
          <p:cNvPr id="2068" name="LLM used to summarize search results"/>
          <p:cNvSpPr txBox="1"/>
          <p:nvPr/>
        </p:nvSpPr>
        <p:spPr>
          <a:xfrm>
            <a:off x="16666704" y="6998693"/>
            <a:ext cx="4842795" cy="3077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2438400">
              <a:spcBef>
                <a:spcPts val="2900"/>
              </a:spcBef>
              <a:defRPr sz="2000">
                <a:solidFill>
                  <a:srgbClr val="000000"/>
                </a:solidFill>
                <a:latin typeface="IBM Plex Sans Light"/>
                <a:ea typeface="IBM Plex Sans Light"/>
                <a:cs typeface="IBM Plex Sans Light"/>
                <a:sym typeface="IBM Plex Sans Light"/>
              </a:defRPr>
            </a:lvl1pPr>
          </a:lstStyle>
          <a:p>
            <a:pPr lvl="0">
              <a:defRPr/>
            </a:pPr>
            <a:r>
              <a:rPr lang="ko-KR" altLang="en-US" dirty="0"/>
              <a:t>검색 결과를 요약하는 </a:t>
            </a:r>
            <a:r>
              <a:rPr lang="en-GB" dirty="0"/>
              <a:t>LLM</a:t>
            </a:r>
            <a:r>
              <a:rPr lang="ko-KR" altLang="en-US" dirty="0"/>
              <a:t> 사용</a:t>
            </a:r>
            <a:endParaRPr kumimoji="0" sz="2000" b="0" i="0" u="none" strike="noStrike" kern="1200" cap="none" spc="0" normalizeH="0" baseline="0" noProof="0" dirty="0">
              <a:ln>
                <a:noFill/>
              </a:ln>
              <a:solidFill>
                <a:srgbClr val="000000"/>
              </a:solidFill>
              <a:effectLst/>
              <a:uLnTx/>
              <a:uFillTx/>
              <a:latin typeface="IBM Plex Sans Light"/>
              <a:sym typeface="IBM Plex Sans Light"/>
            </a:endParaRPr>
          </a:p>
        </p:txBody>
      </p:sp>
      <p:sp>
        <p:nvSpPr>
          <p:cNvPr id="3" name="Rectangle 38">
            <a:extLst>
              <a:ext uri="{FF2B5EF4-FFF2-40B4-BE49-F238E27FC236}">
                <a16:creationId xmlns:a16="http://schemas.microsoft.com/office/drawing/2014/main" id="{3A8D7056-EB4A-E4A0-595B-E32455F6E7C4}"/>
              </a:ext>
            </a:extLst>
          </p:cNvPr>
          <p:cNvSpPr/>
          <p:nvPr/>
        </p:nvSpPr>
        <p:spPr>
          <a:xfrm>
            <a:off x="7829878" y="8071755"/>
            <a:ext cx="2271195" cy="1981773"/>
          </a:xfrm>
          <a:prstGeom prst="rect">
            <a:avLst/>
          </a:prstGeom>
          <a:solidFill>
            <a:schemeClr val="bg1"/>
          </a:solidFill>
          <a:ln w="3175" cap="flat">
            <a:solidFill>
              <a:srgbClr val="0F62FE"/>
            </a:solidFill>
            <a:prstDash val="solid"/>
            <a:round/>
          </a:ln>
          <a:effectLst/>
        </p:spPr>
        <p:txBody>
          <a:bodyPr wrap="square" lIns="91440" tIns="91440" rIns="91440" bIns="91440" numCol="1" anchor="ctr">
            <a:noAutofit/>
          </a:bodyPr>
          <a:lstStyle/>
          <a:p>
            <a:pPr marL="0" marR="0" lvl="0" indent="0" algn="l" defTabSz="2438369"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srgbClr val="000000"/>
              </a:solidFill>
              <a:effectLst/>
              <a:uLnTx/>
              <a:uFillTx/>
              <a:latin typeface="IBM Plex Sans Light"/>
              <a:ea typeface="+mn-ea"/>
              <a:cs typeface="Arial"/>
            </a:endParaRPr>
          </a:p>
        </p:txBody>
      </p:sp>
      <p:pic>
        <p:nvPicPr>
          <p:cNvPr id="11" name="Picture 1093" descr="Picture 1093">
            <a:extLst>
              <a:ext uri="{FF2B5EF4-FFF2-40B4-BE49-F238E27FC236}">
                <a16:creationId xmlns:a16="http://schemas.microsoft.com/office/drawing/2014/main" id="{EDC56A47-6A96-A472-4C2A-41124C71018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8625883" y="8926373"/>
            <a:ext cx="746485" cy="731557"/>
          </a:xfrm>
          <a:prstGeom prst="rect">
            <a:avLst/>
          </a:prstGeom>
          <a:ln w="3175">
            <a:solidFill>
              <a:srgbClr val="000000"/>
            </a:solidFill>
          </a:ln>
        </p:spPr>
      </p:pic>
      <p:pic>
        <p:nvPicPr>
          <p:cNvPr id="14" name="Picture 1107" descr="Picture 1107">
            <a:extLst>
              <a:ext uri="{FF2B5EF4-FFF2-40B4-BE49-F238E27FC236}">
                <a16:creationId xmlns:a16="http://schemas.microsoft.com/office/drawing/2014/main" id="{47C0A866-1907-DF41-B385-0105253096A0}"/>
              </a:ext>
            </a:extLst>
          </p:cNvPr>
          <p:cNvPicPr>
            <a:picLocks noChangeAspect="1"/>
          </p:cNvPicPr>
          <p:nvPr/>
        </p:nvPicPr>
        <p:blipFill>
          <a:blip r:embed="rId8"/>
          <a:stretch>
            <a:fillRect/>
          </a:stretch>
        </p:blipFill>
        <p:spPr>
          <a:xfrm>
            <a:off x="15952043" y="9616804"/>
            <a:ext cx="2193947" cy="378048"/>
          </a:xfrm>
          <a:prstGeom prst="rect">
            <a:avLst/>
          </a:prstGeom>
          <a:ln w="25400">
            <a:solidFill>
              <a:srgbClr val="0F62FE"/>
            </a:solidFill>
          </a:ln>
        </p:spPr>
      </p:pic>
      <p:sp>
        <p:nvSpPr>
          <p:cNvPr id="18" name="TextBox 4">
            <a:extLst>
              <a:ext uri="{FF2B5EF4-FFF2-40B4-BE49-F238E27FC236}">
                <a16:creationId xmlns:a16="http://schemas.microsoft.com/office/drawing/2014/main" id="{4552D46F-C8F8-0B2D-F261-078BEB42D314}"/>
              </a:ext>
            </a:extLst>
          </p:cNvPr>
          <p:cNvSpPr txBox="1"/>
          <p:nvPr/>
        </p:nvSpPr>
        <p:spPr>
          <a:xfrm>
            <a:off x="754747" y="2541621"/>
            <a:ext cx="7075131" cy="1538883"/>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20" tIns="121920" rIns="121920" bIns="121920" rtlCol="0" anchor="t">
            <a:spAutoFit/>
          </a:bodyPr>
          <a:lstStyle>
            <a:defPPr>
              <a:defRPr lang="en-US"/>
            </a:defPPr>
            <a:lvl1pPr>
              <a:spcBef>
                <a:spcPts val="550"/>
              </a:spcBef>
              <a:defRPr sz="1200">
                <a:solidFill>
                  <a:schemeClr val="bg2">
                    <a:lumMod val="10000"/>
                  </a:schemeClr>
                </a:solidFill>
                <a:latin typeface="IBM Plex Sans" panose="020B0503050203000203" pitchFamily="34" charset="0"/>
                <a:ea typeface="IBM Plex Sans" charset="0"/>
                <a:cs typeface="IBM Plex Sans" charset="0"/>
              </a:defRPr>
            </a:lvl1pPr>
          </a:lstStyle>
          <a:p>
            <a:pPr lvl="0" algn="just">
              <a:spcBef>
                <a:spcPts val="0"/>
              </a:spcBef>
              <a:defRPr/>
            </a:pPr>
            <a:r>
              <a:rPr lang="en-US" sz="2800" i="1" dirty="0" err="1">
                <a:solidFill>
                  <a:srgbClr val="FFFFFF">
                    <a:lumMod val="10000"/>
                  </a:srgbClr>
                </a:solidFill>
                <a:latin typeface="IBM Plex Sans"/>
              </a:rPr>
              <a:t>watsonx</a:t>
            </a:r>
            <a:r>
              <a:rPr lang="en-US" sz="2800" i="1" dirty="0">
                <a:solidFill>
                  <a:srgbClr val="FFFFFF">
                    <a:lumMod val="10000"/>
                  </a:srgbClr>
                </a:solidFill>
                <a:latin typeface="IBM Plex Sans"/>
              </a:rPr>
              <a:t> Assistant</a:t>
            </a:r>
            <a:r>
              <a:rPr lang="ko-KR" altLang="en-US" sz="2800" i="1" dirty="0">
                <a:solidFill>
                  <a:srgbClr val="FFFFFF">
                    <a:lumMod val="10000"/>
                  </a:srgbClr>
                </a:solidFill>
                <a:latin typeface="IBM Plex Sans"/>
              </a:rPr>
              <a:t>는 커스텀 </a:t>
            </a:r>
            <a:r>
              <a:rPr lang="en-US" altLang="ko-KR" sz="2800" i="1" dirty="0" err="1">
                <a:solidFill>
                  <a:srgbClr val="FFFFFF">
                    <a:lumMod val="10000"/>
                  </a:srgbClr>
                </a:solidFill>
                <a:latin typeface="IBM Plex Sans"/>
              </a:rPr>
              <a:t>watsonx</a:t>
            </a:r>
            <a:r>
              <a:rPr lang="en-US" altLang="ko-KR" sz="2800" i="1" dirty="0">
                <a:solidFill>
                  <a:srgbClr val="FFFFFF">
                    <a:lumMod val="10000"/>
                  </a:srgbClr>
                </a:solidFill>
                <a:latin typeface="IBM Plex Sans"/>
              </a:rPr>
              <a:t> LLM </a:t>
            </a:r>
            <a:r>
              <a:rPr lang="ko-KR" altLang="en-US" sz="2800" i="1" dirty="0">
                <a:solidFill>
                  <a:srgbClr val="FFFFFF">
                    <a:lumMod val="10000"/>
                  </a:srgbClr>
                </a:solidFill>
                <a:latin typeface="IBM Plex Sans"/>
              </a:rPr>
              <a:t>및 </a:t>
            </a:r>
            <a:r>
              <a:rPr lang="en-US" sz="2800" i="1" dirty="0">
                <a:solidFill>
                  <a:srgbClr val="FFFFFF">
                    <a:lumMod val="10000"/>
                  </a:srgbClr>
                </a:solidFill>
                <a:latin typeface="IBM Plex Sans"/>
              </a:rPr>
              <a:t>Watson Discovery</a:t>
            </a:r>
            <a:r>
              <a:rPr lang="ko-KR" altLang="en-US" sz="2800" i="1" dirty="0">
                <a:solidFill>
                  <a:srgbClr val="FFFFFF">
                    <a:lumMod val="10000"/>
                  </a:srgbClr>
                </a:solidFill>
                <a:latin typeface="IBM Plex Sans"/>
              </a:rPr>
              <a:t>에 저장된 회사별 컨텐츠에 </a:t>
            </a:r>
            <a:r>
              <a:rPr lang="ko-KR" altLang="en-US" sz="2800" i="1" dirty="0" err="1">
                <a:solidFill>
                  <a:srgbClr val="FFFFFF">
                    <a:lumMod val="10000"/>
                  </a:srgbClr>
                </a:solidFill>
                <a:latin typeface="IBM Plex Sans"/>
              </a:rPr>
              <a:t>네이티브하게</a:t>
            </a:r>
            <a:r>
              <a:rPr lang="ko-KR" altLang="en-US" sz="2800" i="1" dirty="0">
                <a:solidFill>
                  <a:srgbClr val="FFFFFF">
                    <a:lumMod val="10000"/>
                  </a:srgbClr>
                </a:solidFill>
                <a:latin typeface="IBM Plex Sans"/>
              </a:rPr>
              <a:t> 연결됩니다</a:t>
            </a:r>
            <a:endParaRPr kumimoji="0" sz="2800" b="0" i="1" u="none" strike="noStrike" kern="1200" cap="none" spc="0" normalizeH="0" baseline="0" noProof="0" dirty="0">
              <a:ln>
                <a:noFill/>
              </a:ln>
              <a:solidFill>
                <a:srgbClr val="FFFFFF">
                  <a:lumMod val="10000"/>
                </a:srgbClr>
              </a:solidFill>
              <a:effectLst/>
              <a:uLnTx/>
              <a:uFillTx/>
              <a:latin typeface="IBM Plex Sans" panose="020B0503050203000203" pitchFamily="34" charset="0"/>
            </a:endParaRPr>
          </a:p>
        </p:txBody>
      </p:sp>
      <p:sp>
        <p:nvSpPr>
          <p:cNvPr id="20" name="Rectangle 38">
            <a:extLst>
              <a:ext uri="{FF2B5EF4-FFF2-40B4-BE49-F238E27FC236}">
                <a16:creationId xmlns:a16="http://schemas.microsoft.com/office/drawing/2014/main" id="{A8A5916B-C7E9-303F-567F-006E2718C2A6}"/>
              </a:ext>
            </a:extLst>
          </p:cNvPr>
          <p:cNvSpPr/>
          <p:nvPr/>
        </p:nvSpPr>
        <p:spPr>
          <a:xfrm>
            <a:off x="10535283" y="8100051"/>
            <a:ext cx="2271195" cy="1981773"/>
          </a:xfrm>
          <a:prstGeom prst="rect">
            <a:avLst/>
          </a:prstGeom>
          <a:solidFill>
            <a:schemeClr val="bg1"/>
          </a:solidFill>
          <a:ln w="3175" cap="flat">
            <a:solidFill>
              <a:srgbClr val="0F62FE"/>
            </a:solidFill>
            <a:prstDash val="solid"/>
            <a:round/>
          </a:ln>
          <a:effectLst/>
        </p:spPr>
        <p:txBody>
          <a:bodyPr wrap="square" lIns="91440" tIns="91440" rIns="91440" bIns="91440" numCol="1" anchor="ctr">
            <a:noAutofit/>
          </a:bodyPr>
          <a:lstStyle/>
          <a:p>
            <a:pPr marL="0" marR="0" lvl="0" indent="0" algn="l" defTabSz="2438369" rtl="0" eaLnBrk="1" fontAlgn="auto" latinLnBrk="0" hangingPunct="1">
              <a:lnSpc>
                <a:spcPct val="100000"/>
              </a:lnSpc>
              <a:spcBef>
                <a:spcPts val="0"/>
              </a:spcBef>
              <a:spcAft>
                <a:spcPts val="0"/>
              </a:spcAft>
              <a:buClrTx/>
              <a:buSzTx/>
              <a:buFontTx/>
              <a:buNone/>
              <a:tabLst/>
              <a:defRPr sz="1600">
                <a:solidFill>
                  <a:srgbClr val="FFFFFF"/>
                </a:solidFill>
                <a:latin typeface="Arial"/>
                <a:ea typeface="Arial"/>
                <a:cs typeface="Arial"/>
                <a:sym typeface="Arial"/>
              </a:defRPr>
            </a:pPr>
            <a:endParaRPr kumimoji="0" sz="1600" b="0" i="0" u="none" strike="noStrike" kern="1200" cap="none" spc="0" normalizeH="0" baseline="0" noProof="0" dirty="0">
              <a:ln>
                <a:noFill/>
              </a:ln>
              <a:solidFill>
                <a:srgbClr val="FFFFFF"/>
              </a:solidFill>
              <a:effectLst/>
              <a:uLnTx/>
              <a:uFillTx/>
              <a:latin typeface="IBM Plex Sans Light" panose="020B0403050203000203" pitchFamily="34" charset="0"/>
              <a:cs typeface="Arial"/>
              <a:sym typeface="Arial"/>
            </a:endParaRPr>
          </a:p>
        </p:txBody>
      </p:sp>
      <p:sp>
        <p:nvSpPr>
          <p:cNvPr id="22" name="Elbow Connector 1070">
            <a:extLst>
              <a:ext uri="{FF2B5EF4-FFF2-40B4-BE49-F238E27FC236}">
                <a16:creationId xmlns:a16="http://schemas.microsoft.com/office/drawing/2014/main" id="{0A67B8A8-73F5-3B6E-A640-78BF13A3F19D}"/>
              </a:ext>
            </a:extLst>
          </p:cNvPr>
          <p:cNvSpPr/>
          <p:nvPr/>
        </p:nvSpPr>
        <p:spPr>
          <a:xfrm rot="5400000">
            <a:off x="11400930" y="7341479"/>
            <a:ext cx="1039747" cy="4732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2700">
            <a:solidFill>
              <a:srgbClr val="000000"/>
            </a:solidFill>
            <a:tailEnd type="triangle"/>
          </a:ln>
        </p:spPr>
        <p:txBody>
          <a:bodyPr tIns="91440" bIns="91440"/>
          <a:lstStyle/>
          <a:p>
            <a:pPr marL="0" marR="0" lvl="0" indent="0" algn="l" defTabSz="2438369" rtl="0" eaLnBrk="1" fontAlgn="auto" latinLnBrk="0" hangingPunct="1">
              <a:lnSpc>
                <a:spcPct val="10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sz="180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23" name="Elbow Connector 1072">
            <a:extLst>
              <a:ext uri="{FF2B5EF4-FFF2-40B4-BE49-F238E27FC236}">
                <a16:creationId xmlns:a16="http://schemas.microsoft.com/office/drawing/2014/main" id="{CC206D1A-F44B-1A59-8D09-344907CB1643}"/>
              </a:ext>
            </a:extLst>
          </p:cNvPr>
          <p:cNvSpPr/>
          <p:nvPr/>
        </p:nvSpPr>
        <p:spPr>
          <a:xfrm>
            <a:off x="12152947" y="7080835"/>
            <a:ext cx="2162811" cy="984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786"/>
                </a:lnTo>
                <a:lnTo>
                  <a:pt x="21600" y="10786"/>
                </a:lnTo>
                <a:lnTo>
                  <a:pt x="21600" y="21600"/>
                </a:lnTo>
              </a:path>
            </a:pathLst>
          </a:custGeom>
          <a:ln w="12700">
            <a:solidFill>
              <a:srgbClr val="000000"/>
            </a:solidFill>
            <a:tailEnd type="triangle"/>
          </a:ln>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25" name="Rectangle 38">
            <a:extLst>
              <a:ext uri="{FF2B5EF4-FFF2-40B4-BE49-F238E27FC236}">
                <a16:creationId xmlns:a16="http://schemas.microsoft.com/office/drawing/2014/main" id="{F1AA2468-F8A6-3D08-29B5-E93F83EEE31F}"/>
              </a:ext>
            </a:extLst>
          </p:cNvPr>
          <p:cNvSpPr/>
          <p:nvPr/>
        </p:nvSpPr>
        <p:spPr>
          <a:xfrm>
            <a:off x="13189830" y="8072870"/>
            <a:ext cx="2271195" cy="1981773"/>
          </a:xfrm>
          <a:prstGeom prst="rect">
            <a:avLst/>
          </a:prstGeom>
          <a:solidFill>
            <a:schemeClr val="bg1"/>
          </a:solidFill>
          <a:ln w="3175" cap="flat">
            <a:solidFill>
              <a:srgbClr val="0F62FE"/>
            </a:solidFill>
            <a:prstDash val="solid"/>
            <a:round/>
          </a:ln>
          <a:effectLst/>
        </p:spPr>
        <p:txBody>
          <a:bodyPr wrap="square" lIns="91440" tIns="91440" rIns="91440" bIns="91440" numCol="1" anchor="ctr">
            <a:noAutofit/>
          </a:bodyPr>
          <a:lstStyle/>
          <a:p>
            <a:pPr marL="0" marR="0" lvl="0" indent="0" algn="l" defTabSz="2438369"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srgbClr val="FFFFFF"/>
              </a:solidFill>
              <a:effectLst/>
              <a:uLnTx/>
              <a:uFillTx/>
              <a:latin typeface="IBM Plex Sans Light"/>
              <a:ea typeface="+mn-ea"/>
              <a:cs typeface="Arial"/>
            </a:endParaRPr>
          </a:p>
        </p:txBody>
      </p:sp>
      <p:sp>
        <p:nvSpPr>
          <p:cNvPr id="26" name="TextBox 40">
            <a:extLst>
              <a:ext uri="{FF2B5EF4-FFF2-40B4-BE49-F238E27FC236}">
                <a16:creationId xmlns:a16="http://schemas.microsoft.com/office/drawing/2014/main" id="{440F2DA6-A6E9-D18A-6D31-1BB5D2C483C3}"/>
              </a:ext>
            </a:extLst>
          </p:cNvPr>
          <p:cNvSpPr txBox="1"/>
          <p:nvPr/>
        </p:nvSpPr>
        <p:spPr>
          <a:xfrm>
            <a:off x="11073157" y="8452220"/>
            <a:ext cx="1166345" cy="3385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20" tIns="45720" rIns="45720" bIns="45720" numCol="1" anchor="t">
            <a:spAutoFit/>
          </a:bodyPr>
          <a:lstStyle/>
          <a:p>
            <a:pPr marL="0" marR="0" lvl="0" indent="0" algn="l" defTabSz="2438369" rtl="0" eaLnBrk="1" fontAlgn="auto" latinLnBrk="0" hangingPunct="1">
              <a:lnSpc>
                <a:spcPct val="100000"/>
              </a:lnSpc>
              <a:spcBef>
                <a:spcPts val="0"/>
              </a:spcBef>
              <a:spcAft>
                <a:spcPts val="0"/>
              </a:spcAft>
              <a:buClrTx/>
              <a:buSzTx/>
              <a:buFontTx/>
              <a:buNone/>
              <a:tabLst/>
              <a:defRPr sz="1600">
                <a:solidFill>
                  <a:srgbClr val="000000"/>
                </a:solidFill>
                <a:latin typeface="IBM Plex Sans Light"/>
                <a:ea typeface="IBM Plex Sans Light"/>
                <a:cs typeface="IBM Plex Sans Light"/>
                <a:sym typeface="IBM Plex Sans Light"/>
              </a:defRPr>
            </a:pPr>
            <a:r>
              <a:rPr lang="ko-KR" altLang="en-US" sz="1600" dirty="0">
                <a:solidFill>
                  <a:srgbClr val="000000"/>
                </a:solidFill>
                <a:latin typeface="IBM Plex Sans Light"/>
                <a:sym typeface="IBM Plex Sans Light"/>
              </a:rPr>
              <a:t>정해진 액션</a:t>
            </a:r>
            <a:endParaRPr kumimoji="0" sz="1600" b="0" i="0" u="none" strike="noStrike" kern="1200" cap="none" spc="0" normalizeH="0" baseline="0" noProof="0" dirty="0">
              <a:ln>
                <a:noFill/>
              </a:ln>
              <a:solidFill>
                <a:srgbClr val="000000"/>
              </a:solidFill>
              <a:effectLst/>
              <a:uLnTx/>
              <a:uFillTx/>
              <a:latin typeface="IBM Plex Sans Light"/>
              <a:sym typeface="IBM Plex Sans Light"/>
            </a:endParaRPr>
          </a:p>
        </p:txBody>
      </p:sp>
      <p:pic>
        <p:nvPicPr>
          <p:cNvPr id="27" name="Picture 1093" descr="Picture 1093">
            <a:extLst>
              <a:ext uri="{FF2B5EF4-FFF2-40B4-BE49-F238E27FC236}">
                <a16:creationId xmlns:a16="http://schemas.microsoft.com/office/drawing/2014/main" id="{E8A9D3A5-8DA8-4C1F-BC44-2A036FA8394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11310947" y="8926373"/>
            <a:ext cx="746485" cy="731557"/>
          </a:xfrm>
          <a:prstGeom prst="rect">
            <a:avLst/>
          </a:prstGeom>
          <a:ln w="3175">
            <a:solidFill>
              <a:srgbClr val="000000"/>
            </a:solidFill>
          </a:ln>
        </p:spPr>
      </p:pic>
      <p:pic>
        <p:nvPicPr>
          <p:cNvPr id="28" name="Picture 1093" descr="Picture 1093">
            <a:extLst>
              <a:ext uri="{FF2B5EF4-FFF2-40B4-BE49-F238E27FC236}">
                <a16:creationId xmlns:a16="http://schemas.microsoft.com/office/drawing/2014/main" id="{7D61A123-2624-31E3-FBB2-938E8F7A11A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13950523" y="8917186"/>
            <a:ext cx="746485" cy="731557"/>
          </a:xfrm>
          <a:prstGeom prst="rect">
            <a:avLst/>
          </a:prstGeom>
          <a:ln w="3175">
            <a:solidFill>
              <a:srgbClr val="000000"/>
            </a:solidFill>
          </a:ln>
        </p:spPr>
      </p:pic>
      <p:sp>
        <p:nvSpPr>
          <p:cNvPr id="1967" name="Straight Arrow Connector 1054">
            <a:extLst>
              <a:ext uri="{FF2B5EF4-FFF2-40B4-BE49-F238E27FC236}">
                <a16:creationId xmlns:a16="http://schemas.microsoft.com/office/drawing/2014/main" id="{09CC0ACD-F945-1FEE-F102-6B7AD8E99670}"/>
              </a:ext>
            </a:extLst>
          </p:cNvPr>
          <p:cNvSpPr/>
          <p:nvPr/>
        </p:nvSpPr>
        <p:spPr>
          <a:xfrm>
            <a:off x="19854727" y="12499090"/>
            <a:ext cx="511277" cy="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path>
            </a:pathLst>
          </a:custGeom>
          <a:ln w="12700">
            <a:solidFill>
              <a:srgbClr val="000000"/>
            </a:solidFill>
            <a:tailEnd type="triangle"/>
          </a:ln>
        </p:spPr>
        <p:txBody>
          <a:bodyPr/>
          <a:lstStyle/>
          <a:p>
            <a:pPr marL="0" marR="0" lvl="0" indent="0" algn="ctr" defTabSz="1829379"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971" name="Rectangle">
            <a:extLst>
              <a:ext uri="{FF2B5EF4-FFF2-40B4-BE49-F238E27FC236}">
                <a16:creationId xmlns:a16="http://schemas.microsoft.com/office/drawing/2014/main" id="{E947BE98-90DA-0A78-B01D-ABE00F2C5257}"/>
              </a:ext>
            </a:extLst>
          </p:cNvPr>
          <p:cNvSpPr/>
          <p:nvPr/>
        </p:nvSpPr>
        <p:spPr>
          <a:xfrm>
            <a:off x="17650843" y="11963455"/>
            <a:ext cx="2153733" cy="1071269"/>
          </a:xfrm>
          <a:prstGeom prst="rect">
            <a:avLst/>
          </a:prstGeom>
          <a:noFill/>
          <a:ln w="3175" cap="flat">
            <a:solidFill>
              <a:srgbClr val="0F62FE"/>
            </a:solidFill>
            <a:prstDash val="solid"/>
            <a:round/>
          </a:ln>
          <a:effectLst/>
        </p:spPr>
        <p:txBody>
          <a:bodyPr wrap="square" lIns="91440" tIns="91440" rIns="91440" bIns="91440" numCol="1" anchor="t">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sz="240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1974" name="BYO Search">
            <a:extLst>
              <a:ext uri="{FF2B5EF4-FFF2-40B4-BE49-F238E27FC236}">
                <a16:creationId xmlns:a16="http://schemas.microsoft.com/office/drawing/2014/main" id="{F72F82E5-3A01-8371-7115-CF8C1125587E}"/>
              </a:ext>
            </a:extLst>
          </p:cNvPr>
          <p:cNvSpPr/>
          <p:nvPr/>
        </p:nvSpPr>
        <p:spPr>
          <a:xfrm>
            <a:off x="17541622" y="12037117"/>
            <a:ext cx="2399979" cy="92333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91440" rIns="91440" bIns="91440" numCol="1" anchor="t">
            <a:spAutoFit/>
          </a:bodyPr>
          <a:lstStyle>
            <a:lvl1pPr algn="l" defTabSz="914400">
              <a:defRPr sz="2800">
                <a:solidFill>
                  <a:srgbClr val="000000"/>
                </a:solidFill>
                <a:latin typeface="IBM Plex Sans Light"/>
                <a:ea typeface="IBM Plex Sans Light"/>
                <a:cs typeface="IBM Plex Sans Light"/>
                <a:sym typeface="IBM Plex Sans Ligh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0" normalizeH="0" baseline="0" noProof="0" dirty="0">
                <a:ln>
                  <a:noFill/>
                </a:ln>
                <a:solidFill>
                  <a:srgbClr val="000000"/>
                </a:solidFill>
                <a:effectLst/>
                <a:uLnTx/>
                <a:uFillTx/>
                <a:latin typeface="IBM Plex Sans Light"/>
                <a:sym typeface="IBM Plex Sans Light"/>
              </a:rPr>
              <a:t>B</a:t>
            </a:r>
            <a:r>
              <a:rPr kumimoji="0" lang="en-US" sz="2400" b="0" i="0" u="none" strike="noStrike" kern="1200" cap="none" spc="0" normalizeH="0" baseline="0" noProof="0" dirty="0">
                <a:ln>
                  <a:noFill/>
                </a:ln>
                <a:solidFill>
                  <a:srgbClr val="000000"/>
                </a:solidFill>
                <a:effectLst/>
                <a:uLnTx/>
                <a:uFillTx/>
                <a:latin typeface="IBM Plex Sans Light"/>
                <a:sym typeface="IBM Plex Sans Light"/>
              </a:rPr>
              <a:t>ring your </a:t>
            </a:r>
            <a:br>
              <a:rPr kumimoji="0" lang="en-US" sz="2400" b="0" i="0" u="none" strike="noStrike" kern="1200" cap="none" spc="0" normalizeH="0" baseline="0" noProof="0" dirty="0">
                <a:ln>
                  <a:noFill/>
                </a:ln>
                <a:solidFill>
                  <a:srgbClr val="000000"/>
                </a:solidFill>
                <a:effectLst/>
                <a:uLnTx/>
                <a:uFillTx/>
                <a:latin typeface="IBM Plex Sans Light"/>
                <a:sym typeface="IBM Plex Sans Light"/>
              </a:rPr>
            </a:br>
            <a:r>
              <a:rPr kumimoji="0" lang="en-US" sz="2400" b="0" i="0" u="none" strike="noStrike" kern="1200" cap="none" spc="0" normalizeH="0" baseline="0" noProof="0" dirty="0">
                <a:ln>
                  <a:noFill/>
                </a:ln>
                <a:solidFill>
                  <a:srgbClr val="000000"/>
                </a:solidFill>
                <a:effectLst/>
                <a:uLnTx/>
                <a:uFillTx/>
                <a:latin typeface="IBM Plex Sans Light"/>
                <a:sym typeface="IBM Plex Sans Light"/>
              </a:rPr>
              <a:t>own </a:t>
            </a:r>
            <a:r>
              <a:rPr kumimoji="0" sz="2400" b="0" i="0" u="none" strike="noStrike" kern="1200" cap="none" spc="0" normalizeH="0" baseline="0" noProof="0" dirty="0">
                <a:ln>
                  <a:noFill/>
                </a:ln>
                <a:solidFill>
                  <a:srgbClr val="000000"/>
                </a:solidFill>
                <a:effectLst/>
                <a:uLnTx/>
                <a:uFillTx/>
                <a:latin typeface="IBM Plex Sans Light"/>
                <a:sym typeface="IBM Plex Sans Light"/>
              </a:rPr>
              <a:t>Search</a:t>
            </a:r>
          </a:p>
        </p:txBody>
      </p:sp>
      <p:sp>
        <p:nvSpPr>
          <p:cNvPr id="2017" name="Rectangle">
            <a:extLst>
              <a:ext uri="{FF2B5EF4-FFF2-40B4-BE49-F238E27FC236}">
                <a16:creationId xmlns:a16="http://schemas.microsoft.com/office/drawing/2014/main" id="{467DFFD6-5C7A-6E3C-4928-67F2E54496FB}"/>
              </a:ext>
            </a:extLst>
          </p:cNvPr>
          <p:cNvSpPr/>
          <p:nvPr/>
        </p:nvSpPr>
        <p:spPr>
          <a:xfrm>
            <a:off x="20378703" y="11963455"/>
            <a:ext cx="2425379" cy="1071269"/>
          </a:xfrm>
          <a:prstGeom prst="rect">
            <a:avLst/>
          </a:prstGeom>
          <a:solidFill>
            <a:srgbClr val="E9F5FE"/>
          </a:solidFill>
          <a:ln w="3175" cap="flat">
            <a:solidFill>
              <a:srgbClr val="0F62FE"/>
            </a:solidFill>
            <a:prstDash val="solid"/>
            <a:round/>
          </a:ln>
          <a:effectLst/>
        </p:spPr>
        <p:txBody>
          <a:bodyPr wrap="square" lIns="91440" tIns="91440" rIns="91440" bIns="91440" numCol="1" anchor="t">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sz="240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2018" name="Partner Solutions">
            <a:extLst>
              <a:ext uri="{FF2B5EF4-FFF2-40B4-BE49-F238E27FC236}">
                <a16:creationId xmlns:a16="http://schemas.microsoft.com/office/drawing/2014/main" id="{11D89AB5-BFA9-F2A7-B1BE-554044903D18}"/>
              </a:ext>
            </a:extLst>
          </p:cNvPr>
          <p:cNvSpPr/>
          <p:nvPr/>
        </p:nvSpPr>
        <p:spPr>
          <a:xfrm>
            <a:off x="20416802" y="12228113"/>
            <a:ext cx="2399979" cy="92333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91440" rIns="91440" bIns="91440" numCol="1" anchor="t">
            <a:spAutoFit/>
          </a:bodyPr>
          <a:lstStyle>
            <a:lvl1pPr algn="l" defTabSz="914400">
              <a:defRPr sz="2800">
                <a:solidFill>
                  <a:srgbClr val="000000"/>
                </a:solidFill>
                <a:latin typeface="IBM Plex Sans Light"/>
                <a:ea typeface="IBM Plex Sans Light"/>
                <a:cs typeface="IBM Plex Sans Light"/>
                <a:sym typeface="IBM Plex Sans Ligh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ko-KR" altLang="en-US" sz="2400" dirty="0"/>
              <a:t>파트너 솔루션</a:t>
            </a:r>
            <a:endParaRPr lang="en-US" altLang="ko-KR" sz="24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IBM Plex Sans Light"/>
              <a:sym typeface="IBM Plex Sans Light"/>
            </a:endParaRPr>
          </a:p>
        </p:txBody>
      </p:sp>
      <p:sp>
        <p:nvSpPr>
          <p:cNvPr id="2021" name="BYO Extension">
            <a:extLst>
              <a:ext uri="{FF2B5EF4-FFF2-40B4-BE49-F238E27FC236}">
                <a16:creationId xmlns:a16="http://schemas.microsoft.com/office/drawing/2014/main" id="{47C21563-47E4-94CA-B83C-D267422CE9AF}"/>
              </a:ext>
            </a:extLst>
          </p:cNvPr>
          <p:cNvSpPr/>
          <p:nvPr/>
        </p:nvSpPr>
        <p:spPr>
          <a:xfrm>
            <a:off x="5602825" y="12200446"/>
            <a:ext cx="4120300" cy="55399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91440" rIns="91440" bIns="91440" numCol="1" anchor="t">
            <a:spAutoFit/>
          </a:bodyPr>
          <a:lstStyle>
            <a:lvl1pPr algn="l" defTabSz="914400">
              <a:defRPr sz="2800">
                <a:solidFill>
                  <a:srgbClr val="000000"/>
                </a:solidFill>
                <a:latin typeface="IBM Plex Sans Light"/>
                <a:ea typeface="IBM Plex Sans Light"/>
                <a:cs typeface="IBM Plex Sans Light"/>
                <a:sym typeface="IBM Plex Sans Ligh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Bring Your Own Extension</a:t>
            </a:r>
            <a:endParaRPr kumimoji="0" sz="2400" b="0" i="0" u="none" strike="noStrike" kern="1200" cap="none" spc="0" normalizeH="0" baseline="0" noProof="0" dirty="0">
              <a:ln>
                <a:noFill/>
              </a:ln>
              <a:solidFill>
                <a:srgbClr val="000000"/>
              </a:solidFill>
              <a:effectLst/>
              <a:uLnTx/>
              <a:uFillTx/>
              <a:latin typeface="IBM Plex Sans Light"/>
              <a:sym typeface="IBM Plex Sans Light"/>
            </a:endParaRPr>
          </a:p>
        </p:txBody>
      </p:sp>
      <p:pic>
        <p:nvPicPr>
          <p:cNvPr id="2028" name="Picture 1027" descr="Picture 1027">
            <a:extLst>
              <a:ext uri="{FF2B5EF4-FFF2-40B4-BE49-F238E27FC236}">
                <a16:creationId xmlns:a16="http://schemas.microsoft.com/office/drawing/2014/main" id="{8B9CAB61-8905-8000-FFEE-908903C1E6FF}"/>
              </a:ext>
            </a:extLst>
          </p:cNvPr>
          <p:cNvPicPr>
            <a:picLocks noChangeAspect="1"/>
          </p:cNvPicPr>
          <p:nvPr/>
        </p:nvPicPr>
        <p:blipFill>
          <a:blip r:embed="rId9"/>
          <a:stretch>
            <a:fillRect/>
          </a:stretch>
        </p:blipFill>
        <p:spPr>
          <a:xfrm>
            <a:off x="17129243" y="8704326"/>
            <a:ext cx="751371" cy="751373"/>
          </a:xfrm>
          <a:prstGeom prst="rect">
            <a:avLst/>
          </a:prstGeom>
          <a:solidFill>
            <a:schemeClr val="bg1"/>
          </a:solidFill>
          <a:ln w="3175" cap="flat">
            <a:solidFill>
              <a:schemeClr val="tx1"/>
            </a:solidFill>
            <a:miter lim="400000"/>
          </a:ln>
          <a:effectLst/>
        </p:spPr>
      </p:pic>
      <p:pic>
        <p:nvPicPr>
          <p:cNvPr id="2037" name="Picture 2" descr="Elasticsearch online coding platform | RunCode">
            <a:extLst>
              <a:ext uri="{FF2B5EF4-FFF2-40B4-BE49-F238E27FC236}">
                <a16:creationId xmlns:a16="http://schemas.microsoft.com/office/drawing/2014/main" id="{9B30E847-82EC-7E3E-488A-F86DCC03B15E}"/>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16329035" y="12528103"/>
            <a:ext cx="962770" cy="548640"/>
          </a:xfrm>
          <a:prstGeom prst="rect">
            <a:avLst/>
          </a:prstGeom>
          <a:noFill/>
          <a:extLst>
            <a:ext uri="{909E8E84-426E-40DD-AFC4-6F175D3DCCD1}">
              <a14:hiddenFill xmlns:a14="http://schemas.microsoft.com/office/drawing/2010/main">
                <a:solidFill>
                  <a:srgbClr val="FFFFFF"/>
                </a:solidFill>
              </a14:hiddenFill>
            </a:ext>
          </a:extLst>
        </p:spPr>
      </p:pic>
      <p:sp>
        <p:nvSpPr>
          <p:cNvPr id="2045" name="Rectangle">
            <a:extLst>
              <a:ext uri="{FF2B5EF4-FFF2-40B4-BE49-F238E27FC236}">
                <a16:creationId xmlns:a16="http://schemas.microsoft.com/office/drawing/2014/main" id="{C7CE132F-D7ED-739C-CA88-FB550F12FF4A}"/>
              </a:ext>
            </a:extLst>
          </p:cNvPr>
          <p:cNvSpPr/>
          <p:nvPr/>
        </p:nvSpPr>
        <p:spPr>
          <a:xfrm>
            <a:off x="16259286" y="11965238"/>
            <a:ext cx="1174277" cy="1071776"/>
          </a:xfrm>
          <a:prstGeom prst="rect">
            <a:avLst/>
          </a:prstGeom>
          <a:noFill/>
          <a:ln w="3175" cap="flat">
            <a:solidFill>
              <a:srgbClr val="0F62FE"/>
            </a:solidFill>
            <a:prstDash val="solid"/>
            <a:round/>
          </a:ln>
          <a:effectLst/>
        </p:spPr>
        <p:txBody>
          <a:bodyPr wrap="square" lIns="91440" tIns="91440" rIns="91440" bIns="91440" numCol="1" anchor="t">
            <a:noAutofit/>
          </a:bodyPr>
          <a:lstStyle/>
          <a:p>
            <a:pPr marL="0" marR="0" lvl="0" indent="0" algn="l" defTabSz="914411" rtl="0" eaLnBrk="1" fontAlgn="auto" latinLnBrk="0" hangingPunct="1">
              <a:lnSpc>
                <a:spcPct val="100000"/>
              </a:lnSpc>
              <a:spcBef>
                <a:spcPts val="0"/>
              </a:spcBef>
              <a:spcAft>
                <a:spcPts val="0"/>
              </a:spcAft>
              <a:buClrTx/>
              <a:buSzTx/>
              <a:buFontTx/>
              <a:buNone/>
              <a:tabLst/>
              <a:defRPr sz="3600">
                <a:solidFill>
                  <a:srgbClr val="000000"/>
                </a:solidFill>
                <a:latin typeface="IBM Plex Sans Light"/>
                <a:ea typeface="IBM Plex Sans Light"/>
                <a:cs typeface="IBM Plex Sans Light"/>
                <a:sym typeface="IBM Plex Sans Light"/>
              </a:defRPr>
            </a:pPr>
            <a:endParaRPr kumimoji="0" sz="2400" b="0" i="0" u="none" strike="noStrike" kern="1200" cap="none" spc="0" normalizeH="0" baseline="0" noProof="0">
              <a:ln>
                <a:noFill/>
              </a:ln>
              <a:solidFill>
                <a:srgbClr val="000000"/>
              </a:solidFill>
              <a:effectLst/>
              <a:uLnTx/>
              <a:uFillTx/>
              <a:latin typeface="IBM Plex Sans Light"/>
              <a:sym typeface="IBM Plex Sans Light"/>
            </a:endParaRPr>
          </a:p>
        </p:txBody>
      </p:sp>
      <p:pic>
        <p:nvPicPr>
          <p:cNvPr id="2046" name="Picture 2" descr="Elasticsearch online coding platform | RunCode">
            <a:extLst>
              <a:ext uri="{FF2B5EF4-FFF2-40B4-BE49-F238E27FC236}">
                <a16:creationId xmlns:a16="http://schemas.microsoft.com/office/drawing/2014/main" id="{581C31EF-FCE9-A220-8220-99A0B2B9AEB1}"/>
              </a:ext>
            </a:extLst>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16516658" y="12024690"/>
            <a:ext cx="659539" cy="657872"/>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1106" descr="Picture 1106">
            <a:extLst>
              <a:ext uri="{FF2B5EF4-FFF2-40B4-BE49-F238E27FC236}">
                <a16:creationId xmlns:a16="http://schemas.microsoft.com/office/drawing/2014/main" id="{4A502B76-0315-8539-DF91-F0A35245582B}"/>
              </a:ext>
            </a:extLst>
          </p:cNvPr>
          <p:cNvPicPr>
            <a:picLocks noChangeAspect="1"/>
          </p:cNvPicPr>
          <p:nvPr/>
        </p:nvPicPr>
        <p:blipFill>
          <a:blip r:embed="rId8"/>
          <a:stretch>
            <a:fillRect/>
          </a:stretch>
        </p:blipFill>
        <p:spPr>
          <a:xfrm>
            <a:off x="11077611" y="6694831"/>
            <a:ext cx="2170176" cy="370208"/>
          </a:xfrm>
          <a:prstGeom prst="rect">
            <a:avLst/>
          </a:prstGeom>
          <a:ln w="25400">
            <a:solidFill>
              <a:srgbClr val="0F62FE"/>
            </a:solidFill>
          </a:ln>
        </p:spPr>
      </p:pic>
      <p:pic>
        <p:nvPicPr>
          <p:cNvPr id="17" name="Picture 143" descr="Picture 143">
            <a:extLst>
              <a:ext uri="{FF2B5EF4-FFF2-40B4-BE49-F238E27FC236}">
                <a16:creationId xmlns:a16="http://schemas.microsoft.com/office/drawing/2014/main" id="{FD677DBD-320F-E47B-2872-2670022999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82155" y="8828791"/>
            <a:ext cx="800965" cy="800965"/>
          </a:xfrm>
          <a:prstGeom prst="rect">
            <a:avLst/>
          </a:prstGeom>
          <a:ln w="19050">
            <a:solidFill>
              <a:srgbClr val="000000"/>
            </a:solidFill>
          </a:ln>
        </p:spPr>
      </p:pic>
      <p:sp>
        <p:nvSpPr>
          <p:cNvPr id="29" name="TextBox 144">
            <a:extLst>
              <a:ext uri="{FF2B5EF4-FFF2-40B4-BE49-F238E27FC236}">
                <a16:creationId xmlns:a16="http://schemas.microsoft.com/office/drawing/2014/main" id="{C8A70C4C-451F-D6A6-BD19-1661336A2912}"/>
              </a:ext>
            </a:extLst>
          </p:cNvPr>
          <p:cNvSpPr txBox="1"/>
          <p:nvPr/>
        </p:nvSpPr>
        <p:spPr>
          <a:xfrm>
            <a:off x="3063103" y="8169472"/>
            <a:ext cx="1041311"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rIns="45720">
            <a:spAutoFit/>
          </a:bodyPr>
          <a:lstStyle/>
          <a:p>
            <a:pPr marL="0" marR="0" lvl="0" indent="0" algn="l" defTabSz="2438369" rtl="0" eaLnBrk="1" fontAlgn="auto" latinLnBrk="0" hangingPunct="1">
              <a:lnSpc>
                <a:spcPct val="100000"/>
              </a:lnSpc>
              <a:spcBef>
                <a:spcPts val="0"/>
              </a:spcBef>
              <a:spcAft>
                <a:spcPts val="0"/>
              </a:spcAft>
              <a:buClrTx/>
              <a:buSzTx/>
              <a:buFontTx/>
              <a:buNone/>
              <a:tabLst/>
              <a:defRPr sz="1600">
                <a:solidFill>
                  <a:srgbClr val="000000"/>
                </a:solidFill>
                <a:latin typeface="IBM Plex Sans Light"/>
                <a:ea typeface="IBM Plex Sans Light"/>
                <a:cs typeface="IBM Plex Sans Light"/>
                <a:sym typeface="IBM Plex Sans Light"/>
              </a:defRPr>
            </a:pPr>
            <a:r>
              <a:rPr kumimoji="0" sz="1600" b="0" i="0" u="none" strike="noStrike" kern="1200" cap="none" spc="0" normalizeH="0" baseline="0" noProof="0" dirty="0">
                <a:ln>
                  <a:noFill/>
                </a:ln>
                <a:solidFill>
                  <a:srgbClr val="000000"/>
                </a:solidFill>
                <a:effectLst/>
                <a:uLnTx/>
                <a:uFillTx/>
                <a:latin typeface="IBM Plex Sans Light"/>
                <a:sym typeface="IBM Plex Sans Light"/>
              </a:rPr>
              <a:t>External </a:t>
            </a:r>
            <a:endParaRPr kumimoji="0" sz="1600" b="0" i="0" u="none" strike="noStrike" kern="1200" cap="none" spc="0" normalizeH="0" baseline="0" noProof="0" dirty="0">
              <a:ln>
                <a:noFill/>
              </a:ln>
              <a:solidFill>
                <a:srgbClr val="5E5E5E"/>
              </a:solidFill>
              <a:effectLst/>
              <a:uLnTx/>
              <a:uFillTx/>
              <a:latin typeface="IBM Plex Sans Light"/>
              <a:sym typeface="IBM Plex Sans Light"/>
            </a:endParaRPr>
          </a:p>
          <a:p>
            <a:pPr marL="0" marR="0" lvl="0" indent="0" algn="l" defTabSz="2438369" rtl="0" eaLnBrk="1" fontAlgn="auto" latinLnBrk="0" hangingPunct="1">
              <a:lnSpc>
                <a:spcPct val="100000"/>
              </a:lnSpc>
              <a:spcBef>
                <a:spcPts val="0"/>
              </a:spcBef>
              <a:spcAft>
                <a:spcPts val="0"/>
              </a:spcAft>
              <a:buClrTx/>
              <a:buSzTx/>
              <a:buFontTx/>
              <a:buNone/>
              <a:tabLst/>
              <a:defRPr sz="1600">
                <a:solidFill>
                  <a:srgbClr val="000000"/>
                </a:solidFill>
                <a:latin typeface="IBM Plex Sans Light"/>
                <a:ea typeface="IBM Plex Sans Light"/>
                <a:cs typeface="IBM Plex Sans Light"/>
                <a:sym typeface="IBM Plex Sans Light"/>
              </a:defRPr>
            </a:pPr>
            <a:r>
              <a:rPr kumimoji="0" sz="1600" b="0" i="0" u="none" strike="noStrike" kern="1200" cap="none" spc="0" normalizeH="0" baseline="0" noProof="0" dirty="0">
                <a:ln>
                  <a:noFill/>
                </a:ln>
                <a:solidFill>
                  <a:srgbClr val="000000"/>
                </a:solidFill>
                <a:effectLst/>
                <a:uLnTx/>
                <a:uFillTx/>
                <a:latin typeface="IBM Plex Sans Light"/>
                <a:sym typeface="IBM Plex Sans Light"/>
              </a:rPr>
              <a:t>LLM Agent</a:t>
            </a:r>
          </a:p>
        </p:txBody>
      </p:sp>
      <p:sp>
        <p:nvSpPr>
          <p:cNvPr id="30" name="Rectangle 38">
            <a:extLst>
              <a:ext uri="{FF2B5EF4-FFF2-40B4-BE49-F238E27FC236}">
                <a16:creationId xmlns:a16="http://schemas.microsoft.com/office/drawing/2014/main" id="{168EF372-8203-B1C9-6E04-F0A63E8AA17A}"/>
              </a:ext>
            </a:extLst>
          </p:cNvPr>
          <p:cNvSpPr/>
          <p:nvPr/>
        </p:nvSpPr>
        <p:spPr>
          <a:xfrm>
            <a:off x="2469507" y="8116099"/>
            <a:ext cx="2271195" cy="1981773"/>
          </a:xfrm>
          <a:prstGeom prst="rect">
            <a:avLst/>
          </a:prstGeom>
          <a:solidFill>
            <a:schemeClr val="bg1"/>
          </a:solidFill>
          <a:ln w="3175" cap="flat">
            <a:solidFill>
              <a:srgbClr val="0F62FE"/>
            </a:solidFill>
            <a:prstDash val="solid"/>
            <a:round/>
          </a:ln>
          <a:effectLst/>
        </p:spPr>
        <p:txBody>
          <a:bodyPr wrap="square" lIns="91440" tIns="91440" rIns="91440" bIns="91440" numCol="1" anchor="ctr">
            <a:noAutofit/>
          </a:bodyPr>
          <a:lstStyle/>
          <a:p>
            <a:pPr marL="0" marR="0" lvl="0" indent="0" algn="l" defTabSz="2438369"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srgbClr val="000000"/>
              </a:solidFill>
              <a:effectLst/>
              <a:uLnTx/>
              <a:uFillTx/>
              <a:latin typeface="IBM Plex Sans Light"/>
              <a:ea typeface="+mn-ea"/>
              <a:cs typeface="Arial"/>
            </a:endParaRPr>
          </a:p>
        </p:txBody>
      </p:sp>
      <p:pic>
        <p:nvPicPr>
          <p:cNvPr id="32" name="Picture 1093" descr="Picture 1093">
            <a:extLst>
              <a:ext uri="{FF2B5EF4-FFF2-40B4-BE49-F238E27FC236}">
                <a16:creationId xmlns:a16="http://schemas.microsoft.com/office/drawing/2014/main" id="{C96F0C7B-FCCD-1E49-39E3-898DEA05FA1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3265513" y="8970717"/>
            <a:ext cx="746485" cy="731557"/>
          </a:xfrm>
          <a:prstGeom prst="rect">
            <a:avLst/>
          </a:prstGeom>
          <a:ln w="3175">
            <a:solidFill>
              <a:srgbClr val="000000"/>
            </a:solidFill>
          </a:ln>
        </p:spPr>
      </p:pic>
      <p:sp>
        <p:nvSpPr>
          <p:cNvPr id="33" name="Rectangle 38">
            <a:extLst>
              <a:ext uri="{FF2B5EF4-FFF2-40B4-BE49-F238E27FC236}">
                <a16:creationId xmlns:a16="http://schemas.microsoft.com/office/drawing/2014/main" id="{4166F93F-4A4D-2E42-C9AC-BC1B7D66DC3A}"/>
              </a:ext>
            </a:extLst>
          </p:cNvPr>
          <p:cNvSpPr/>
          <p:nvPr/>
        </p:nvSpPr>
        <p:spPr>
          <a:xfrm>
            <a:off x="5174912" y="8144395"/>
            <a:ext cx="2271195" cy="1981773"/>
          </a:xfrm>
          <a:prstGeom prst="rect">
            <a:avLst/>
          </a:prstGeom>
          <a:solidFill>
            <a:schemeClr val="bg1"/>
          </a:solidFill>
          <a:ln w="3175" cap="flat">
            <a:solidFill>
              <a:srgbClr val="0F62FE"/>
            </a:solidFill>
            <a:prstDash val="solid"/>
            <a:round/>
          </a:ln>
          <a:effectLst/>
        </p:spPr>
        <p:txBody>
          <a:bodyPr wrap="square" lIns="91440" tIns="91440" rIns="91440" bIns="91440" numCol="1" anchor="ctr">
            <a:noAutofit/>
          </a:bodyPr>
          <a:lstStyle/>
          <a:p>
            <a:pPr marL="0" marR="0" lvl="0" indent="0" algn="l" defTabSz="2438369" rtl="0" eaLnBrk="1" fontAlgn="auto" latinLnBrk="0" hangingPunct="1">
              <a:lnSpc>
                <a:spcPct val="100000"/>
              </a:lnSpc>
              <a:spcBef>
                <a:spcPts val="0"/>
              </a:spcBef>
              <a:spcAft>
                <a:spcPts val="0"/>
              </a:spcAft>
              <a:buClrTx/>
              <a:buSzTx/>
              <a:buFontTx/>
              <a:buNone/>
              <a:tabLst/>
              <a:defRPr sz="1600">
                <a:solidFill>
                  <a:srgbClr val="FFFFFF"/>
                </a:solidFill>
                <a:latin typeface="Arial"/>
                <a:ea typeface="Arial"/>
                <a:cs typeface="Arial"/>
                <a:sym typeface="Arial"/>
              </a:defRPr>
            </a:pPr>
            <a:endParaRPr kumimoji="0" sz="1600" b="0" i="0" u="none" strike="noStrike" kern="1200" cap="none" spc="0" normalizeH="0" baseline="0" noProof="0" dirty="0">
              <a:ln>
                <a:noFill/>
              </a:ln>
              <a:solidFill>
                <a:srgbClr val="FFFFFF"/>
              </a:solidFill>
              <a:effectLst/>
              <a:uLnTx/>
              <a:uFillTx/>
              <a:latin typeface="IBM Plex Sans Light" panose="020B0403050203000203" pitchFamily="34" charset="0"/>
              <a:cs typeface="Arial"/>
              <a:sym typeface="Arial"/>
            </a:endParaRPr>
          </a:p>
        </p:txBody>
      </p:sp>
      <p:pic>
        <p:nvPicPr>
          <p:cNvPr id="35" name="Picture 1093" descr="Picture 1093">
            <a:extLst>
              <a:ext uri="{FF2B5EF4-FFF2-40B4-BE49-F238E27FC236}">
                <a16:creationId xmlns:a16="http://schemas.microsoft.com/office/drawing/2014/main" id="{ED69541C-ACE2-5089-83C3-6197A86A756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5950577" y="8970717"/>
            <a:ext cx="746485" cy="731557"/>
          </a:xfrm>
          <a:prstGeom prst="rect">
            <a:avLst/>
          </a:prstGeom>
          <a:ln w="3175">
            <a:solidFill>
              <a:srgbClr val="000000"/>
            </a:solidFill>
          </a:ln>
        </p:spPr>
      </p:pic>
      <p:sp>
        <p:nvSpPr>
          <p:cNvPr id="5" name="TextBox 4">
            <a:extLst>
              <a:ext uri="{FF2B5EF4-FFF2-40B4-BE49-F238E27FC236}">
                <a16:creationId xmlns:a16="http://schemas.microsoft.com/office/drawing/2014/main" id="{69C0B473-6866-2396-2787-94323EEBF053}"/>
              </a:ext>
            </a:extLst>
          </p:cNvPr>
          <p:cNvSpPr txBox="1"/>
          <p:nvPr/>
        </p:nvSpPr>
        <p:spPr>
          <a:xfrm>
            <a:off x="676225" y="633612"/>
            <a:ext cx="20062367" cy="1620957"/>
          </a:xfrm>
          <a:prstGeom prst="rect">
            <a:avLst/>
          </a:prstGeom>
          <a:noFill/>
        </p:spPr>
        <p:txBody>
          <a:bodyPr wrap="square" lIns="162560" tIns="162560" rIns="162560" bIns="162560" rtlCol="0">
            <a:spAutoFit/>
          </a:bodyPr>
          <a:lstStyle/>
          <a:p>
            <a:pPr lvl="0" defTabSz="1219573">
              <a:spcBef>
                <a:spcPts val="891"/>
              </a:spcBef>
              <a:spcAft>
                <a:spcPts val="891"/>
              </a:spcAft>
              <a:defRPr/>
            </a:pPr>
            <a:r>
              <a:rPr lang="ko-KR" altLang="en-US" sz="4400" dirty="0">
                <a:solidFill>
                  <a:srgbClr val="0F62FE"/>
                </a:solidFill>
                <a:ea typeface="IBM Plex Sans" charset="0"/>
                <a:cs typeface="IBM Plex Sans" charset="0"/>
              </a:rPr>
              <a:t>대화형 </a:t>
            </a:r>
            <a:r>
              <a:rPr lang="ko-KR" altLang="en-US" sz="4400" dirty="0" err="1">
                <a:solidFill>
                  <a:srgbClr val="0F62FE"/>
                </a:solidFill>
                <a:ea typeface="IBM Plex Sans" charset="0"/>
                <a:cs typeface="IBM Plex Sans" charset="0"/>
              </a:rPr>
              <a:t>서치</a:t>
            </a:r>
            <a:br>
              <a:rPr kumimoji="0" lang="en-US" sz="56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br>
            <a:r>
              <a:rPr kumimoji="0" lang="en-US" sz="36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watsonx Assistant + </a:t>
            </a:r>
            <a:r>
              <a:rPr lang="ko-KR" altLang="en-US" dirty="0">
                <a:solidFill>
                  <a:srgbClr val="000000"/>
                </a:solidFill>
                <a:latin typeface="IBM Plex Sans Light"/>
                <a:ea typeface="IBM Plex Sans" charset="0"/>
                <a:cs typeface="IBM Plex Sans" charset="0"/>
              </a:rPr>
              <a:t>커스텀</a:t>
            </a:r>
            <a:r>
              <a:rPr kumimoji="0" lang="en-US" sz="36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 </a:t>
            </a:r>
            <a:r>
              <a:rPr kumimoji="0" lang="en-US" sz="3600" b="0" i="0" u="none" strike="noStrike" kern="1200" cap="none" spc="0" normalizeH="0" baseline="0" noProof="0" dirty="0" err="1">
                <a:ln>
                  <a:noFill/>
                </a:ln>
                <a:solidFill>
                  <a:srgbClr val="000000"/>
                </a:solidFill>
                <a:effectLst/>
                <a:uLnTx/>
                <a:uFillTx/>
                <a:latin typeface="IBM Plex Sans Light"/>
                <a:ea typeface="IBM Plex Sans" charset="0"/>
                <a:cs typeface="IBM Plex Sans" charset="0"/>
              </a:rPr>
              <a:t>watsonx</a:t>
            </a:r>
            <a:r>
              <a:rPr kumimoji="0" lang="en-US" sz="36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 LLM</a:t>
            </a:r>
            <a:r>
              <a:rPr kumimoji="0" lang="ko-KR" altLang="en-US" sz="36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 </a:t>
            </a:r>
            <a:r>
              <a:rPr lang="ko-KR" altLang="en-US" dirty="0" err="1">
                <a:solidFill>
                  <a:srgbClr val="000000"/>
                </a:solidFill>
                <a:latin typeface="IBM Plex Sans Light"/>
                <a:ea typeface="IBM Plex Sans" charset="0"/>
                <a:cs typeface="IBM Plex Sans" charset="0"/>
              </a:rPr>
              <a:t>아키넥쳐</a:t>
            </a:r>
            <a:endParaRPr kumimoji="0" lang="en-US" sz="40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endParaRPr>
          </a:p>
        </p:txBody>
      </p:sp>
      <p:sp>
        <p:nvSpPr>
          <p:cNvPr id="7" name="Rectangle">
            <a:extLst>
              <a:ext uri="{FF2B5EF4-FFF2-40B4-BE49-F238E27FC236}">
                <a16:creationId xmlns:a16="http://schemas.microsoft.com/office/drawing/2014/main" id="{C6CD5321-54A4-B2F5-F631-A61B9D60A75C}"/>
              </a:ext>
            </a:extLst>
          </p:cNvPr>
          <p:cNvSpPr/>
          <p:nvPr/>
        </p:nvSpPr>
        <p:spPr>
          <a:xfrm>
            <a:off x="5645415" y="11984587"/>
            <a:ext cx="4070085" cy="1060704"/>
          </a:xfrm>
          <a:prstGeom prst="rect">
            <a:avLst/>
          </a:prstGeom>
          <a:noFill/>
          <a:ln w="3175" cap="flat">
            <a:solidFill>
              <a:srgbClr val="0F62FE"/>
            </a:solidFill>
            <a:prstDash val="solid"/>
            <a:round/>
          </a:ln>
          <a:effectLst/>
        </p:spPr>
        <p:txBody>
          <a:bodyPr wrap="square" lIns="91440" tIns="91440" rIns="91440" bIns="91440" numCol="1" anchor="t">
            <a:noAutofit/>
          </a:bodyPr>
          <a:lstStyle/>
          <a:p>
            <a:pPr marL="0" marR="0" lvl="0" indent="0" algn="l" defTabSz="914411" rtl="0" eaLnBrk="1" fontAlgn="auto" latinLnBrk="0" hangingPunct="1">
              <a:lnSpc>
                <a:spcPct val="10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sz="2400" b="0" i="0" u="none" strike="noStrike" kern="1200" cap="none" spc="0" normalizeH="0" baseline="0" noProof="0">
              <a:ln>
                <a:noFill/>
              </a:ln>
              <a:solidFill>
                <a:srgbClr val="FFFFFF"/>
              </a:solidFill>
              <a:effectLst/>
              <a:uLnTx/>
              <a:uFillTx/>
              <a:latin typeface="IBM Plex Sans Light"/>
              <a:sym typeface="IBM Plex Sans Light"/>
            </a:endParaRPr>
          </a:p>
        </p:txBody>
      </p:sp>
      <p:grpSp>
        <p:nvGrpSpPr>
          <p:cNvPr id="8" name="Group 7">
            <a:extLst>
              <a:ext uri="{FF2B5EF4-FFF2-40B4-BE49-F238E27FC236}">
                <a16:creationId xmlns:a16="http://schemas.microsoft.com/office/drawing/2014/main" id="{52E4F6DE-6E75-B360-1F1D-298023D79FEF}"/>
              </a:ext>
            </a:extLst>
          </p:cNvPr>
          <p:cNvGrpSpPr/>
          <p:nvPr/>
        </p:nvGrpSpPr>
        <p:grpSpPr>
          <a:xfrm>
            <a:off x="13469587" y="11654972"/>
            <a:ext cx="2640897" cy="1478041"/>
            <a:chOff x="13189829" y="11598702"/>
            <a:chExt cx="2640897" cy="1478041"/>
          </a:xfrm>
        </p:grpSpPr>
        <p:pic>
          <p:nvPicPr>
            <p:cNvPr id="1026" name="Picture 2" descr="data-readmes/discovery-README.md at master · ibm-cloud-docs/data-readmes ·  GitHub">
              <a:extLst>
                <a:ext uri="{FF2B5EF4-FFF2-40B4-BE49-F238E27FC236}">
                  <a16:creationId xmlns:a16="http://schemas.microsoft.com/office/drawing/2014/main" id="{50C287E8-233B-C72A-3F57-0F48538DBF1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3191" r="72635"/>
            <a:stretch/>
          </p:blipFill>
          <p:spPr bwMode="auto">
            <a:xfrm>
              <a:off x="13957012" y="11598702"/>
              <a:ext cx="1134668" cy="12037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a:extLst>
                <a:ext uri="{FF2B5EF4-FFF2-40B4-BE49-F238E27FC236}">
                  <a16:creationId xmlns:a16="http://schemas.microsoft.com/office/drawing/2014/main" id="{14EC62E8-75E5-3195-D3F0-7F5C64B6E0AC}"/>
                </a:ext>
              </a:extLst>
            </p:cNvPr>
            <p:cNvSpPr/>
            <p:nvPr/>
          </p:nvSpPr>
          <p:spPr>
            <a:xfrm>
              <a:off x="13189829" y="11831003"/>
              <a:ext cx="2640897" cy="1245740"/>
            </a:xfrm>
            <a:prstGeom prst="rect">
              <a:avLst/>
            </a:prstGeom>
            <a:noFill/>
            <a:ln w="3175" cap="flat">
              <a:solidFill>
                <a:srgbClr val="0F62FE"/>
              </a:solidFill>
              <a:prstDash val="solid"/>
              <a:round/>
            </a:ln>
            <a:effectLst/>
          </p:spPr>
          <p:txBody>
            <a:bodyPr wrap="square" lIns="91440" tIns="91440" rIns="91440" bIns="91440" numCol="1" anchor="b">
              <a:noAutofit/>
            </a:bodyPr>
            <a:lstStyle/>
            <a:p>
              <a:pPr algn="l" defTabSz="2438400">
                <a:spcBef>
                  <a:spcPts val="2900"/>
                </a:spcBef>
                <a:buSzPct val="100000"/>
              </a:pPr>
              <a:r>
                <a:rPr lang="en-US" sz="2400" kern="0" dirty="0">
                  <a:solidFill>
                    <a:srgbClr val="000000"/>
                  </a:solidFill>
                  <a:ea typeface="+mj-ea"/>
                  <a:cs typeface="+mj-cs"/>
                  <a:sym typeface="IBM Plex Sans Light"/>
                </a:rPr>
                <a:t>Watson Discovery</a:t>
              </a:r>
            </a:p>
          </p:txBody>
        </p:sp>
      </p:grpSp>
      <p:sp>
        <p:nvSpPr>
          <p:cNvPr id="6" name="TextBox 5">
            <a:extLst>
              <a:ext uri="{FF2B5EF4-FFF2-40B4-BE49-F238E27FC236}">
                <a16:creationId xmlns:a16="http://schemas.microsoft.com/office/drawing/2014/main" id="{CF58B713-DAB9-A2E2-55D6-67E49FCF8BE6}"/>
              </a:ext>
            </a:extLst>
          </p:cNvPr>
          <p:cNvSpPr txBox="1"/>
          <p:nvPr/>
        </p:nvSpPr>
        <p:spPr>
          <a:xfrm>
            <a:off x="11693236" y="12275127"/>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endParaRPr lang="en-US" sz="2000" kern="0" dirty="0">
              <a:solidFill>
                <a:srgbClr val="000000"/>
              </a:solidFill>
              <a:ea typeface="+mj-ea"/>
              <a:cs typeface="+mj-cs"/>
              <a:sym typeface="IBM Plex Sans Light"/>
            </a:endParaRPr>
          </a:p>
        </p:txBody>
      </p:sp>
      <p:sp>
        <p:nvSpPr>
          <p:cNvPr id="9" name="Elbow Connector 1088">
            <a:extLst>
              <a:ext uri="{FF2B5EF4-FFF2-40B4-BE49-F238E27FC236}">
                <a16:creationId xmlns:a16="http://schemas.microsoft.com/office/drawing/2014/main" id="{6E540E28-0422-6791-10DA-8A6267D7DEB1}"/>
              </a:ext>
            </a:extLst>
          </p:cNvPr>
          <p:cNvSpPr/>
          <p:nvPr/>
        </p:nvSpPr>
        <p:spPr>
          <a:xfrm rot="5400000">
            <a:off x="15020865" y="9862041"/>
            <a:ext cx="1648391" cy="23698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417" y="0"/>
                </a:lnTo>
                <a:lnTo>
                  <a:pt x="16417" y="21600"/>
                </a:lnTo>
                <a:lnTo>
                  <a:pt x="21600" y="21600"/>
                </a:lnTo>
              </a:path>
            </a:pathLst>
          </a:custGeom>
          <a:ln w="12700">
            <a:solidFill>
              <a:srgbClr val="000000"/>
            </a:solidFill>
            <a:tailEnd type="triangle"/>
          </a:ln>
        </p:spPr>
        <p:txBody>
          <a:bodyPr tIns="91440" bIns="91440"/>
          <a:lstStyle/>
          <a:p>
            <a:pPr marL="0" marR="0" lvl="0" indent="0" algn="l" defTabSz="2438369" rtl="0" eaLnBrk="1" fontAlgn="auto" latinLnBrk="0" hangingPunct="1">
              <a:lnSpc>
                <a:spcPct val="10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sz="180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10" name="TextBox 40">
            <a:extLst>
              <a:ext uri="{FF2B5EF4-FFF2-40B4-BE49-F238E27FC236}">
                <a16:creationId xmlns:a16="http://schemas.microsoft.com/office/drawing/2014/main" id="{6F943220-D47D-DBEF-0CE9-7917218665E6}"/>
              </a:ext>
            </a:extLst>
          </p:cNvPr>
          <p:cNvSpPr txBox="1"/>
          <p:nvPr/>
        </p:nvSpPr>
        <p:spPr>
          <a:xfrm>
            <a:off x="13814431" y="8394634"/>
            <a:ext cx="1166345" cy="3385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20" tIns="45720" rIns="45720" bIns="45720" numCol="1" anchor="t">
            <a:spAutoFit/>
          </a:bodyPr>
          <a:lstStyle/>
          <a:p>
            <a:pPr marL="0" marR="0" lvl="0" indent="0" algn="l" defTabSz="2438369" rtl="0" eaLnBrk="1" fontAlgn="auto" latinLnBrk="0" hangingPunct="1">
              <a:lnSpc>
                <a:spcPct val="100000"/>
              </a:lnSpc>
              <a:spcBef>
                <a:spcPts val="0"/>
              </a:spcBef>
              <a:spcAft>
                <a:spcPts val="0"/>
              </a:spcAft>
              <a:buClrTx/>
              <a:buSzTx/>
              <a:buFontTx/>
              <a:buNone/>
              <a:tabLst/>
              <a:defRPr sz="1600">
                <a:solidFill>
                  <a:srgbClr val="000000"/>
                </a:solidFill>
                <a:latin typeface="IBM Plex Sans Light"/>
                <a:ea typeface="IBM Plex Sans Light"/>
                <a:cs typeface="IBM Plex Sans Light"/>
                <a:sym typeface="IBM Plex Sans Light"/>
              </a:defRPr>
            </a:pPr>
            <a:r>
              <a:rPr lang="ko-KR" altLang="en-US" sz="1600" dirty="0">
                <a:solidFill>
                  <a:srgbClr val="000000"/>
                </a:solidFill>
                <a:latin typeface="IBM Plex Sans Light"/>
                <a:sym typeface="IBM Plex Sans Light"/>
              </a:rPr>
              <a:t>정해진 액션</a:t>
            </a:r>
            <a:endParaRPr kumimoji="0" sz="1600" b="0" i="0" u="none" strike="noStrike" kern="1200" cap="none" spc="0" normalizeH="0" baseline="0" noProof="0" dirty="0">
              <a:ln>
                <a:noFill/>
              </a:ln>
              <a:solidFill>
                <a:srgbClr val="000000"/>
              </a:solidFill>
              <a:effectLst/>
              <a:uLnTx/>
              <a:uFillTx/>
              <a:latin typeface="IBM Plex Sans Light"/>
              <a:sym typeface="IBM Plex Sans Light"/>
            </a:endParaRPr>
          </a:p>
        </p:txBody>
      </p:sp>
      <p:sp>
        <p:nvSpPr>
          <p:cNvPr id="12" name="TextBox 40">
            <a:extLst>
              <a:ext uri="{FF2B5EF4-FFF2-40B4-BE49-F238E27FC236}">
                <a16:creationId xmlns:a16="http://schemas.microsoft.com/office/drawing/2014/main" id="{025B53E6-C036-956E-7CF8-CB19539B5FF1}"/>
              </a:ext>
            </a:extLst>
          </p:cNvPr>
          <p:cNvSpPr txBox="1"/>
          <p:nvPr/>
        </p:nvSpPr>
        <p:spPr>
          <a:xfrm>
            <a:off x="8331491" y="8432329"/>
            <a:ext cx="1166345" cy="3385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20" tIns="45720" rIns="45720" bIns="45720" numCol="1" anchor="t">
            <a:spAutoFit/>
          </a:bodyPr>
          <a:lstStyle/>
          <a:p>
            <a:pPr marL="0" marR="0" lvl="0" indent="0" algn="l" defTabSz="2438369" rtl="0" eaLnBrk="1" fontAlgn="auto" latinLnBrk="0" hangingPunct="1">
              <a:lnSpc>
                <a:spcPct val="100000"/>
              </a:lnSpc>
              <a:spcBef>
                <a:spcPts val="0"/>
              </a:spcBef>
              <a:spcAft>
                <a:spcPts val="0"/>
              </a:spcAft>
              <a:buClrTx/>
              <a:buSzTx/>
              <a:buFontTx/>
              <a:buNone/>
              <a:tabLst/>
              <a:defRPr sz="1600">
                <a:solidFill>
                  <a:srgbClr val="000000"/>
                </a:solidFill>
                <a:latin typeface="IBM Plex Sans Light"/>
                <a:ea typeface="IBM Plex Sans Light"/>
                <a:cs typeface="IBM Plex Sans Light"/>
                <a:sym typeface="IBM Plex Sans Light"/>
              </a:defRPr>
            </a:pPr>
            <a:r>
              <a:rPr lang="ko-KR" altLang="en-US" sz="1600" dirty="0">
                <a:solidFill>
                  <a:srgbClr val="000000"/>
                </a:solidFill>
                <a:latin typeface="IBM Plex Sans Light"/>
                <a:sym typeface="IBM Plex Sans Light"/>
              </a:rPr>
              <a:t>정해진 액션</a:t>
            </a:r>
            <a:endParaRPr kumimoji="0" sz="1600" b="0" i="0" u="none" strike="noStrike" kern="1200" cap="none" spc="0" normalizeH="0" baseline="0" noProof="0" dirty="0">
              <a:ln>
                <a:noFill/>
              </a:ln>
              <a:solidFill>
                <a:srgbClr val="000000"/>
              </a:solidFill>
              <a:effectLst/>
              <a:uLnTx/>
              <a:uFillTx/>
              <a:latin typeface="IBM Plex Sans Light"/>
              <a:sym typeface="IBM Plex Sans Light"/>
            </a:endParaRPr>
          </a:p>
        </p:txBody>
      </p:sp>
      <p:sp>
        <p:nvSpPr>
          <p:cNvPr id="13" name="TextBox 40">
            <a:extLst>
              <a:ext uri="{FF2B5EF4-FFF2-40B4-BE49-F238E27FC236}">
                <a16:creationId xmlns:a16="http://schemas.microsoft.com/office/drawing/2014/main" id="{FE3C5510-3BFA-B373-E2E2-5001E815B45E}"/>
              </a:ext>
            </a:extLst>
          </p:cNvPr>
          <p:cNvSpPr txBox="1"/>
          <p:nvPr/>
        </p:nvSpPr>
        <p:spPr>
          <a:xfrm>
            <a:off x="5794938" y="8413638"/>
            <a:ext cx="1166345" cy="3385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20" tIns="45720" rIns="45720" bIns="45720" numCol="1" anchor="t">
            <a:spAutoFit/>
          </a:bodyPr>
          <a:lstStyle/>
          <a:p>
            <a:pPr marL="0" marR="0" lvl="0" indent="0" algn="l" defTabSz="2438369" rtl="0" eaLnBrk="1" fontAlgn="auto" latinLnBrk="0" hangingPunct="1">
              <a:lnSpc>
                <a:spcPct val="100000"/>
              </a:lnSpc>
              <a:spcBef>
                <a:spcPts val="0"/>
              </a:spcBef>
              <a:spcAft>
                <a:spcPts val="0"/>
              </a:spcAft>
              <a:buClrTx/>
              <a:buSzTx/>
              <a:buFontTx/>
              <a:buNone/>
              <a:tabLst/>
              <a:defRPr sz="1600">
                <a:solidFill>
                  <a:srgbClr val="000000"/>
                </a:solidFill>
                <a:latin typeface="IBM Plex Sans Light"/>
                <a:ea typeface="IBM Plex Sans Light"/>
                <a:cs typeface="IBM Plex Sans Light"/>
                <a:sym typeface="IBM Plex Sans Light"/>
              </a:defRPr>
            </a:pPr>
            <a:r>
              <a:rPr lang="ko-KR" altLang="en-US" sz="1600" dirty="0">
                <a:solidFill>
                  <a:srgbClr val="000000"/>
                </a:solidFill>
                <a:latin typeface="IBM Plex Sans Light"/>
                <a:sym typeface="IBM Plex Sans Light"/>
              </a:rPr>
              <a:t>정해진 액션</a:t>
            </a:r>
            <a:endParaRPr kumimoji="0" sz="1600" b="0" i="0" u="none" strike="noStrike" kern="1200" cap="none" spc="0" normalizeH="0" baseline="0" noProof="0" dirty="0">
              <a:ln>
                <a:noFill/>
              </a:ln>
              <a:solidFill>
                <a:srgbClr val="000000"/>
              </a:solidFill>
              <a:effectLst/>
              <a:uLnTx/>
              <a:uFillTx/>
              <a:latin typeface="IBM Plex Sans Light"/>
              <a:sym typeface="IBM Plex Sans Light"/>
            </a:endParaRPr>
          </a:p>
        </p:txBody>
      </p:sp>
      <p:sp>
        <p:nvSpPr>
          <p:cNvPr id="15" name="TextBox 40">
            <a:extLst>
              <a:ext uri="{FF2B5EF4-FFF2-40B4-BE49-F238E27FC236}">
                <a16:creationId xmlns:a16="http://schemas.microsoft.com/office/drawing/2014/main" id="{F9D66CE4-F164-4F19-271E-59D4BA6C9146}"/>
              </a:ext>
            </a:extLst>
          </p:cNvPr>
          <p:cNvSpPr txBox="1"/>
          <p:nvPr/>
        </p:nvSpPr>
        <p:spPr>
          <a:xfrm>
            <a:off x="3129745" y="8394634"/>
            <a:ext cx="1166345" cy="3385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20" tIns="45720" rIns="45720" bIns="45720" numCol="1" anchor="t">
            <a:spAutoFit/>
          </a:bodyPr>
          <a:lstStyle/>
          <a:p>
            <a:pPr marL="0" marR="0" lvl="0" indent="0" algn="l" defTabSz="2438369" rtl="0" eaLnBrk="1" fontAlgn="auto" latinLnBrk="0" hangingPunct="1">
              <a:lnSpc>
                <a:spcPct val="100000"/>
              </a:lnSpc>
              <a:spcBef>
                <a:spcPts val="0"/>
              </a:spcBef>
              <a:spcAft>
                <a:spcPts val="0"/>
              </a:spcAft>
              <a:buClrTx/>
              <a:buSzTx/>
              <a:buFontTx/>
              <a:buNone/>
              <a:tabLst/>
              <a:defRPr sz="1600">
                <a:solidFill>
                  <a:srgbClr val="000000"/>
                </a:solidFill>
                <a:latin typeface="IBM Plex Sans Light"/>
                <a:ea typeface="IBM Plex Sans Light"/>
                <a:cs typeface="IBM Plex Sans Light"/>
                <a:sym typeface="IBM Plex Sans Light"/>
              </a:defRPr>
            </a:pPr>
            <a:r>
              <a:rPr lang="ko-KR" altLang="en-US" sz="1600" dirty="0">
                <a:solidFill>
                  <a:srgbClr val="000000"/>
                </a:solidFill>
                <a:latin typeface="IBM Plex Sans Light"/>
                <a:sym typeface="IBM Plex Sans Light"/>
              </a:rPr>
              <a:t>정해진 액션</a:t>
            </a:r>
            <a:endParaRPr kumimoji="0" sz="1600" b="0" i="0" u="none" strike="noStrike" kern="1200" cap="none" spc="0" normalizeH="0" baseline="0" noProof="0" dirty="0">
              <a:ln>
                <a:noFill/>
              </a:ln>
              <a:solidFill>
                <a:srgbClr val="000000"/>
              </a:solidFill>
              <a:effectLst/>
              <a:uLnTx/>
              <a:uFillTx/>
              <a:latin typeface="IBM Plex Sans Light"/>
              <a:sym typeface="IBM Plex Sans Light"/>
            </a:endParaRPr>
          </a:p>
        </p:txBody>
      </p:sp>
    </p:spTree>
    <p:extLst>
      <p:ext uri="{BB962C8B-B14F-4D97-AF65-F5344CB8AC3E}">
        <p14:creationId xmlns:p14="http://schemas.microsoft.com/office/powerpoint/2010/main" val="410662864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 name="Title">
            <a:extLst>
              <a:ext uri="{FF2B5EF4-FFF2-40B4-BE49-F238E27FC236}">
                <a16:creationId xmlns:a16="http://schemas.microsoft.com/office/drawing/2014/main" id="{27357650-518C-4004-035A-47C56C354E94}"/>
              </a:ext>
            </a:extLst>
          </p:cNvPr>
          <p:cNvSpPr>
            <a:spLocks noGrp="1"/>
          </p:cNvSpPr>
          <p:nvPr>
            <p:ph type="title"/>
          </p:nvPr>
        </p:nvSpPr>
        <p:spPr>
          <a:xfrm>
            <a:off x="568324" y="512826"/>
            <a:ext cx="18080623" cy="1231106"/>
          </a:xfrm>
        </p:spPr>
        <p:txBody>
          <a:bodyPr vert="horz" wrap="square" lIns="0" tIns="0" rIns="0" bIns="0" rtlCol="0" anchor="t">
            <a:spAutoFit/>
          </a:bodyPr>
          <a:lstStyle/>
          <a:p>
            <a:r>
              <a:rPr lang="en-US" sz="4000" dirty="0" err="1">
                <a:solidFill>
                  <a:schemeClr val="tx1"/>
                </a:solidFill>
                <a:latin typeface="IBM Plex Sans Light" panose="020B0403050203000203" pitchFamily="34" charset="0"/>
              </a:rPr>
              <a:t>watsonx</a:t>
            </a:r>
            <a:r>
              <a:rPr lang="en-US" sz="4000" dirty="0">
                <a:solidFill>
                  <a:schemeClr val="tx1"/>
                </a:solidFill>
                <a:latin typeface="IBM Plex Sans Light" panose="020B0403050203000203" pitchFamily="34" charset="0"/>
              </a:rPr>
              <a:t> Assistant</a:t>
            </a:r>
            <a:r>
              <a:rPr lang="ko-KR" altLang="en-US" sz="4000" dirty="0">
                <a:solidFill>
                  <a:schemeClr val="tx1"/>
                </a:solidFill>
                <a:latin typeface="IBM Plex Sans Light" panose="020B0403050203000203" pitchFamily="34" charset="0"/>
              </a:rPr>
              <a:t>의 확장성 있는 </a:t>
            </a:r>
            <a:r>
              <a:rPr lang="ko-KR" altLang="en-US" sz="4000" dirty="0" err="1">
                <a:solidFill>
                  <a:schemeClr val="tx1"/>
                </a:solidFill>
                <a:latin typeface="IBM Plex Sans Light" panose="020B0403050203000203" pitchFamily="34" charset="0"/>
              </a:rPr>
              <a:t>아케텍처는</a:t>
            </a:r>
            <a:r>
              <a:rPr lang="ko-KR" altLang="en-US" sz="4000" dirty="0">
                <a:solidFill>
                  <a:schemeClr val="tx1"/>
                </a:solidFill>
                <a:latin typeface="IBM Plex Sans Light" panose="020B0403050203000203" pitchFamily="34" charset="0"/>
              </a:rPr>
              <a:t> 생성형 </a:t>
            </a:r>
            <a:r>
              <a:rPr lang="en-US" altLang="ko-KR" sz="4000" dirty="0">
                <a:solidFill>
                  <a:schemeClr val="tx1"/>
                </a:solidFill>
                <a:latin typeface="IBM Plex Sans Light" panose="020B0403050203000203" pitchFamily="34" charset="0"/>
              </a:rPr>
              <a:t>AI </a:t>
            </a:r>
            <a:r>
              <a:rPr lang="ko-KR" altLang="en-US" sz="4000" dirty="0">
                <a:solidFill>
                  <a:schemeClr val="tx1"/>
                </a:solidFill>
                <a:latin typeface="IBM Plex Sans Light" panose="020B0403050203000203" pitchFamily="34" charset="0"/>
              </a:rPr>
              <a:t>및 자동화를 포함하고 있어 기업이 </a:t>
            </a:r>
            <a:r>
              <a:rPr lang="en-US" sz="4000" dirty="0">
                <a:solidFill>
                  <a:schemeClr val="tx1"/>
                </a:solidFill>
                <a:latin typeface="IBM Plex Sans Light" panose="020B0403050203000203" pitchFamily="34" charset="0"/>
              </a:rPr>
              <a:t>AI </a:t>
            </a:r>
            <a:r>
              <a:rPr lang="ko-KR" altLang="en-US" sz="4000" dirty="0" err="1">
                <a:solidFill>
                  <a:schemeClr val="tx1"/>
                </a:solidFill>
                <a:latin typeface="IBM Plex Sans Light" panose="020B0403050203000203" pitchFamily="34" charset="0"/>
              </a:rPr>
              <a:t>어시스턴트를</a:t>
            </a:r>
            <a:r>
              <a:rPr lang="ko-KR" altLang="en-US" sz="4000" dirty="0">
                <a:solidFill>
                  <a:schemeClr val="tx1"/>
                </a:solidFill>
                <a:latin typeface="IBM Plex Sans Light" panose="020B0403050203000203" pitchFamily="34" charset="0"/>
              </a:rPr>
              <a:t> 대규모로 구축</a:t>
            </a:r>
            <a:r>
              <a:rPr lang="en-US" altLang="ko-KR" sz="4000" dirty="0">
                <a:solidFill>
                  <a:schemeClr val="tx1"/>
                </a:solidFill>
                <a:latin typeface="IBM Plex Sans Light" panose="020B0403050203000203" pitchFamily="34" charset="0"/>
              </a:rPr>
              <a:t>, </a:t>
            </a:r>
            <a:r>
              <a:rPr lang="ko-KR" altLang="en-US" sz="4000" dirty="0">
                <a:solidFill>
                  <a:schemeClr val="tx1"/>
                </a:solidFill>
                <a:latin typeface="IBM Plex Sans Light" panose="020B0403050203000203" pitchFamily="34" charset="0"/>
              </a:rPr>
              <a:t>실행 및 관리할 수 있습니다</a:t>
            </a:r>
            <a:r>
              <a:rPr lang="en-US" altLang="ko-KR" sz="4000" dirty="0">
                <a:solidFill>
                  <a:schemeClr val="tx1"/>
                </a:solidFill>
                <a:latin typeface="IBM Plex Sans Light" panose="020B0403050203000203" pitchFamily="34" charset="0"/>
              </a:rPr>
              <a:t>.</a:t>
            </a:r>
            <a:r>
              <a:rPr lang="ko-KR" altLang="en-US" sz="4000" dirty="0">
                <a:solidFill>
                  <a:schemeClr val="tx1"/>
                </a:solidFill>
                <a:latin typeface="IBM Plex Sans Light" panose="020B0403050203000203" pitchFamily="34" charset="0"/>
              </a:rPr>
              <a:t> </a:t>
            </a:r>
            <a:endParaRPr lang="en-US" sz="4000" dirty="0">
              <a:solidFill>
                <a:schemeClr val="tx1"/>
              </a:solidFill>
              <a:latin typeface="IBM Plex Sans Light" panose="020B0403050203000203" pitchFamily="34" charset="0"/>
            </a:endParaRPr>
          </a:p>
        </p:txBody>
      </p:sp>
      <p:pic>
        <p:nvPicPr>
          <p:cNvPr id="27" name="Picture 26">
            <a:extLst>
              <a:ext uri="{FF2B5EF4-FFF2-40B4-BE49-F238E27FC236}">
                <a16:creationId xmlns:a16="http://schemas.microsoft.com/office/drawing/2014/main" id="{6488555A-5145-14B0-1E15-ADEE62868C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8954" y="2935705"/>
            <a:ext cx="22584007" cy="10118077"/>
          </a:xfrm>
          <a:prstGeom prst="rect">
            <a:avLst/>
          </a:prstGeom>
        </p:spPr>
      </p:pic>
    </p:spTree>
    <p:extLst>
      <p:ext uri="{BB962C8B-B14F-4D97-AF65-F5344CB8AC3E}">
        <p14:creationId xmlns:p14="http://schemas.microsoft.com/office/powerpoint/2010/main" val="142841735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a:xfrm>
            <a:off x="562419" y="536448"/>
            <a:ext cx="11631168" cy="2145792"/>
          </a:xfrm>
        </p:spPr>
        <p:txBody>
          <a:bodyPr>
            <a:noAutofit/>
          </a:bodyPr>
          <a:lstStyle/>
          <a:p>
            <a:r>
              <a:rPr lang="en-US" sz="5333" dirty="0"/>
              <a:t>IBM </a:t>
            </a:r>
            <a:r>
              <a:rPr lang="en-US" sz="5333" dirty="0" err="1"/>
              <a:t>watsonx</a:t>
            </a:r>
            <a:r>
              <a:rPr lang="en-US" sz="5333" dirty="0"/>
              <a:t> Assistant</a:t>
            </a:r>
            <a:r>
              <a:rPr lang="ko-KR" altLang="en-US" sz="5333" dirty="0"/>
              <a:t>는 고객의 지속적인 신뢰를 받고 있습니다</a:t>
            </a:r>
            <a:r>
              <a:rPr lang="en-US" altLang="ko-KR" sz="5333" dirty="0"/>
              <a:t>.</a:t>
            </a:r>
            <a:endParaRPr lang="en-US" sz="5333" dirty="0"/>
          </a:p>
        </p:txBody>
      </p:sp>
      <p:pic>
        <p:nvPicPr>
          <p:cNvPr id="2" name="Picture 2">
            <a:extLst>
              <a:ext uri="{FF2B5EF4-FFF2-40B4-BE49-F238E27FC236}">
                <a16:creationId xmlns:a16="http://schemas.microsoft.com/office/drawing/2014/main" id="{1DC94A0B-0F8A-2E91-F5CA-12AE3D3A734A}"/>
              </a:ext>
            </a:extLst>
          </p:cNvPr>
          <p:cNvPicPr>
            <a:picLocks noChangeAspect="1" noChangeArrowheads="1"/>
          </p:cNvPicPr>
          <p:nvPr/>
        </p:nvPicPr>
        <p:blipFill>
          <a:blip r:embed="rId3" cstate="screen">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20014482" y="11442219"/>
            <a:ext cx="1849379" cy="429275"/>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5">
            <a:extLst>
              <a:ext uri="{FF2B5EF4-FFF2-40B4-BE49-F238E27FC236}">
                <a16:creationId xmlns:a16="http://schemas.microsoft.com/office/drawing/2014/main" id="{7E21AB36-B3C0-7246-EE63-C90C8C23FFA1}"/>
              </a:ext>
            </a:extLst>
          </p:cNvPr>
          <p:cNvSpPr txBox="1">
            <a:spLocks/>
          </p:cNvSpPr>
          <p:nvPr/>
        </p:nvSpPr>
        <p:spPr>
          <a:xfrm>
            <a:off x="20014479" y="12175110"/>
            <a:ext cx="3264621" cy="1282245"/>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206">
              <a:spcBef>
                <a:spcPts val="1101"/>
              </a:spcBef>
              <a:defRPr/>
            </a:pPr>
            <a:r>
              <a:rPr lang="en-US" sz="2400" dirty="0">
                <a:solidFill>
                  <a:srgbClr val="000000"/>
                </a:solidFill>
                <a:latin typeface="IBM Plex Sans Light" panose="020B0403050203000203" pitchFamily="34" charset="0"/>
                <a:sym typeface="Helvetica Neue"/>
              </a:rPr>
              <a:t>Gartner MQ </a:t>
            </a:r>
            <a:r>
              <a:rPr lang="ko-KR" altLang="en-US" sz="2400" dirty="0">
                <a:solidFill>
                  <a:srgbClr val="000000"/>
                </a:solidFill>
                <a:latin typeface="IBM Plex Sans Light" panose="020B0403050203000203" pitchFamily="34" charset="0"/>
                <a:sym typeface="Helvetica Neue"/>
              </a:rPr>
              <a:t>엔터프라이즈 대화형 </a:t>
            </a:r>
            <a:r>
              <a:rPr lang="en-US" sz="2400" dirty="0">
                <a:solidFill>
                  <a:srgbClr val="000000"/>
                </a:solidFill>
                <a:latin typeface="IBM Plex Sans Light" panose="020B0403050203000203" pitchFamily="34" charset="0"/>
                <a:sym typeface="Helvetica Neue"/>
              </a:rPr>
              <a:t>AI </a:t>
            </a:r>
            <a:r>
              <a:rPr lang="ko-KR" altLang="en-US" sz="2400" dirty="0">
                <a:solidFill>
                  <a:srgbClr val="000000"/>
                </a:solidFill>
                <a:latin typeface="IBM Plex Sans Light" panose="020B0403050203000203" pitchFamily="34" charset="0"/>
                <a:sym typeface="Helvetica Neue"/>
              </a:rPr>
              <a:t>플랫폼의 리더</a:t>
            </a:r>
            <a:endParaRPr lang="en-US" sz="2400" dirty="0">
              <a:solidFill>
                <a:srgbClr val="000000"/>
              </a:solidFill>
              <a:latin typeface="IBM Plex Sans Light" panose="020B0403050203000203" pitchFamily="34" charset="0"/>
              <a:sym typeface="Helvetica Neue"/>
            </a:endParaRPr>
          </a:p>
        </p:txBody>
      </p:sp>
      <p:pic>
        <p:nvPicPr>
          <p:cNvPr id="7" name="Picture 8" descr="Index of /staticassets/marketing/logos">
            <a:extLst>
              <a:ext uri="{FF2B5EF4-FFF2-40B4-BE49-F238E27FC236}">
                <a16:creationId xmlns:a16="http://schemas.microsoft.com/office/drawing/2014/main" id="{6DFD9B90-82FE-FB62-1298-CD55B1F97478}"/>
              </a:ext>
            </a:extLst>
          </p:cNvPr>
          <p:cNvPicPr>
            <a:picLocks noChangeAspect="1" noChangeArrowheads="1"/>
          </p:cNvPicPr>
          <p:nvPr/>
        </p:nvPicPr>
        <p:blipFill>
          <a:blip r:embed="rId5" cstate="screen">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20014482" y="729251"/>
            <a:ext cx="2405592" cy="383392"/>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
        <p:nvSpPr>
          <p:cNvPr id="10" name="Text Placeholder 15">
            <a:extLst>
              <a:ext uri="{FF2B5EF4-FFF2-40B4-BE49-F238E27FC236}">
                <a16:creationId xmlns:a16="http://schemas.microsoft.com/office/drawing/2014/main" id="{FC8F2BB6-B906-BEDC-18D3-AB686B59A286}"/>
              </a:ext>
            </a:extLst>
          </p:cNvPr>
          <p:cNvSpPr txBox="1">
            <a:spLocks/>
          </p:cNvSpPr>
          <p:nvPr/>
        </p:nvSpPr>
        <p:spPr>
          <a:xfrm>
            <a:off x="22722055" y="11372741"/>
            <a:ext cx="1849379" cy="558384"/>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457206">
              <a:spcBef>
                <a:spcPts val="1101"/>
              </a:spcBef>
              <a:defRPr/>
            </a:pPr>
            <a:r>
              <a:rPr lang="en-US" sz="3200" dirty="0">
                <a:solidFill>
                  <a:srgbClr val="000000"/>
                </a:solidFill>
                <a:latin typeface="IBM Plex Sans Light" panose="020B0403050203000203" pitchFamily="34" charset="0"/>
                <a:sym typeface="Helvetica Neue"/>
              </a:rPr>
              <a:t>2022</a:t>
            </a:r>
          </a:p>
        </p:txBody>
      </p:sp>
      <p:sp>
        <p:nvSpPr>
          <p:cNvPr id="11" name="Text Placeholder 15">
            <a:extLst>
              <a:ext uri="{FF2B5EF4-FFF2-40B4-BE49-F238E27FC236}">
                <a16:creationId xmlns:a16="http://schemas.microsoft.com/office/drawing/2014/main" id="{FA6B5111-FB38-AC26-0C55-D7BD65B9240B}"/>
              </a:ext>
            </a:extLst>
          </p:cNvPr>
          <p:cNvSpPr txBox="1">
            <a:spLocks/>
          </p:cNvSpPr>
          <p:nvPr/>
        </p:nvSpPr>
        <p:spPr>
          <a:xfrm>
            <a:off x="22722055" y="8745867"/>
            <a:ext cx="1849379" cy="558384"/>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457206">
              <a:spcBef>
                <a:spcPts val="1101"/>
              </a:spcBef>
              <a:defRPr/>
            </a:pPr>
            <a:r>
              <a:rPr lang="en-US" sz="3200" dirty="0">
                <a:solidFill>
                  <a:srgbClr val="000000"/>
                </a:solidFill>
                <a:latin typeface="IBM Plex Sans Light" panose="020B0403050203000203" pitchFamily="34" charset="0"/>
                <a:sym typeface="Helvetica Neue"/>
              </a:rPr>
              <a:t>2021</a:t>
            </a:r>
          </a:p>
        </p:txBody>
      </p:sp>
      <p:sp>
        <p:nvSpPr>
          <p:cNvPr id="12" name="Text Placeholder 15">
            <a:extLst>
              <a:ext uri="{FF2B5EF4-FFF2-40B4-BE49-F238E27FC236}">
                <a16:creationId xmlns:a16="http://schemas.microsoft.com/office/drawing/2014/main" id="{55DEDED7-3D4E-9D8C-F18D-300FF56D58F7}"/>
              </a:ext>
            </a:extLst>
          </p:cNvPr>
          <p:cNvSpPr txBox="1">
            <a:spLocks/>
          </p:cNvSpPr>
          <p:nvPr/>
        </p:nvSpPr>
        <p:spPr>
          <a:xfrm>
            <a:off x="22722055" y="3408432"/>
            <a:ext cx="1849379" cy="558384"/>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457206">
              <a:spcBef>
                <a:spcPts val="1101"/>
              </a:spcBef>
              <a:defRPr/>
            </a:pPr>
            <a:r>
              <a:rPr lang="en-US" sz="3200" dirty="0">
                <a:solidFill>
                  <a:srgbClr val="000000"/>
                </a:solidFill>
                <a:latin typeface="IBM Plex Sans Light" panose="020B0403050203000203" pitchFamily="34" charset="0"/>
                <a:sym typeface="Helvetica Neue"/>
              </a:rPr>
              <a:t>2019</a:t>
            </a:r>
          </a:p>
        </p:txBody>
      </p:sp>
      <p:sp>
        <p:nvSpPr>
          <p:cNvPr id="13" name="Text Placeholder 15">
            <a:extLst>
              <a:ext uri="{FF2B5EF4-FFF2-40B4-BE49-F238E27FC236}">
                <a16:creationId xmlns:a16="http://schemas.microsoft.com/office/drawing/2014/main" id="{082A040A-010C-A822-8A71-A63F8BE5EBEA}"/>
              </a:ext>
            </a:extLst>
          </p:cNvPr>
          <p:cNvSpPr txBox="1">
            <a:spLocks/>
          </p:cNvSpPr>
          <p:nvPr/>
        </p:nvSpPr>
        <p:spPr>
          <a:xfrm>
            <a:off x="22621988" y="654360"/>
            <a:ext cx="1849379" cy="558384"/>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457206">
              <a:spcBef>
                <a:spcPts val="1101"/>
              </a:spcBef>
              <a:defRPr/>
            </a:pPr>
            <a:r>
              <a:rPr lang="en-US" sz="3200" dirty="0">
                <a:solidFill>
                  <a:srgbClr val="000000"/>
                </a:solidFill>
                <a:latin typeface="IBM Plex Sans Light" panose="020B0403050203000203" pitchFamily="34" charset="0"/>
                <a:sym typeface="Helvetica Neue"/>
              </a:rPr>
              <a:t>2018</a:t>
            </a:r>
            <a:endParaRPr lang="en-US" sz="4000" dirty="0">
              <a:solidFill>
                <a:srgbClr val="000000"/>
              </a:solidFill>
              <a:latin typeface="IBM Plex Sans Light" panose="020B0403050203000203" pitchFamily="34" charset="0"/>
              <a:sym typeface="Helvetica Neue"/>
            </a:endParaRPr>
          </a:p>
        </p:txBody>
      </p:sp>
      <p:sp>
        <p:nvSpPr>
          <p:cNvPr id="14" name="Text Placeholder 15">
            <a:extLst>
              <a:ext uri="{FF2B5EF4-FFF2-40B4-BE49-F238E27FC236}">
                <a16:creationId xmlns:a16="http://schemas.microsoft.com/office/drawing/2014/main" id="{2D74F0F6-F812-27A4-7C35-27458AB52C55}"/>
              </a:ext>
            </a:extLst>
          </p:cNvPr>
          <p:cNvSpPr txBox="1">
            <a:spLocks/>
          </p:cNvSpPr>
          <p:nvPr/>
        </p:nvSpPr>
        <p:spPr>
          <a:xfrm>
            <a:off x="22722055" y="5869893"/>
            <a:ext cx="1849379" cy="558384"/>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457206">
              <a:spcBef>
                <a:spcPts val="1101"/>
              </a:spcBef>
              <a:defRPr/>
            </a:pPr>
            <a:r>
              <a:rPr lang="en-US" sz="3200" dirty="0">
                <a:solidFill>
                  <a:srgbClr val="000000"/>
                </a:solidFill>
                <a:latin typeface="IBM Plex Sans Light" panose="020B0403050203000203" pitchFamily="34" charset="0"/>
                <a:sym typeface="Helvetica Neue"/>
              </a:rPr>
              <a:t>2020</a:t>
            </a:r>
          </a:p>
        </p:txBody>
      </p:sp>
      <p:sp>
        <p:nvSpPr>
          <p:cNvPr id="15" name="Text Placeholder 16">
            <a:extLst>
              <a:ext uri="{FF2B5EF4-FFF2-40B4-BE49-F238E27FC236}">
                <a16:creationId xmlns:a16="http://schemas.microsoft.com/office/drawing/2014/main" id="{E5178A1E-089F-3DB8-EF76-E674DD842539}"/>
              </a:ext>
            </a:extLst>
          </p:cNvPr>
          <p:cNvSpPr txBox="1">
            <a:spLocks/>
          </p:cNvSpPr>
          <p:nvPr/>
        </p:nvSpPr>
        <p:spPr>
          <a:xfrm>
            <a:off x="20014482" y="1778964"/>
            <a:ext cx="4465203" cy="2831693"/>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206">
              <a:spcBef>
                <a:spcPts val="0"/>
              </a:spcBef>
              <a:defRPr/>
            </a:pPr>
            <a:r>
              <a:rPr lang="en-US" sz="2400" dirty="0">
                <a:solidFill>
                  <a:srgbClr val="000000"/>
                </a:solidFill>
                <a:latin typeface="IBM Plex Sans Light" panose="020B0403050203000203" pitchFamily="34" charset="0"/>
                <a:sym typeface="Helvetica Neue"/>
              </a:rPr>
              <a:t>Forrester Waves </a:t>
            </a:r>
          </a:p>
          <a:p>
            <a:pPr defTabSz="457206">
              <a:spcBef>
                <a:spcPts val="0"/>
              </a:spcBef>
              <a:defRPr/>
            </a:pPr>
            <a:r>
              <a:rPr lang="ko-KR" altLang="en-US" sz="2400" dirty="0">
                <a:solidFill>
                  <a:srgbClr val="000000"/>
                </a:solidFill>
                <a:latin typeface="IBM Plex Sans Light" panose="020B0403050203000203" pitchFamily="34" charset="0"/>
                <a:sym typeface="Helvetica Neue"/>
              </a:rPr>
              <a:t>대화형 컴퓨팅의 리더</a:t>
            </a:r>
            <a:br>
              <a:rPr lang="en-US" sz="2200" dirty="0">
                <a:solidFill>
                  <a:srgbClr val="000000"/>
                </a:solidFill>
                <a:latin typeface="IBM Plex Sans Light" panose="020B0403050203000203" pitchFamily="34" charset="0"/>
                <a:sym typeface="Helvetica Neue"/>
              </a:rPr>
            </a:br>
            <a:endParaRPr lang="en-US" sz="2200" dirty="0">
              <a:solidFill>
                <a:srgbClr val="000000"/>
              </a:solidFill>
              <a:latin typeface="IBM Plex Sans Light" panose="020B0403050203000203" pitchFamily="34" charset="0"/>
              <a:sym typeface="Helvetica Neue"/>
            </a:endParaRPr>
          </a:p>
        </p:txBody>
      </p:sp>
      <p:sp>
        <p:nvSpPr>
          <p:cNvPr id="16" name="Content Placeholder 8">
            <a:extLst>
              <a:ext uri="{FF2B5EF4-FFF2-40B4-BE49-F238E27FC236}">
                <a16:creationId xmlns:a16="http://schemas.microsoft.com/office/drawing/2014/main" id="{CC064EBB-CC20-7848-2C2D-045B87D546EE}"/>
              </a:ext>
            </a:extLst>
          </p:cNvPr>
          <p:cNvSpPr txBox="1">
            <a:spLocks/>
          </p:cNvSpPr>
          <p:nvPr/>
        </p:nvSpPr>
        <p:spPr>
          <a:xfrm>
            <a:off x="20014482" y="1128032"/>
            <a:ext cx="1150909" cy="1065467"/>
          </a:xfrm>
          <a:prstGeom prst="rect">
            <a:avLst/>
          </a:prstGeom>
          <a:noFill/>
        </p:spPr>
        <p:txBody>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206">
              <a:spcBef>
                <a:spcPts val="0"/>
              </a:spcBef>
              <a:defRPr/>
            </a:pPr>
            <a:r>
              <a:rPr lang="en-US" sz="3733" dirty="0">
                <a:solidFill>
                  <a:srgbClr val="000000"/>
                </a:solidFill>
                <a:latin typeface="IBM Plex Sans Light" panose="020B0403050203000203" pitchFamily="34" charset="0"/>
                <a:sym typeface="IBM Plex Sans Light"/>
              </a:rPr>
              <a:t>—</a:t>
            </a:r>
            <a:endParaRPr lang="en-US" sz="3733" dirty="0">
              <a:solidFill>
                <a:srgbClr val="000000"/>
              </a:solidFill>
              <a:latin typeface="IBM Plex Sans Light" panose="020B0403050203000203" pitchFamily="34" charset="0"/>
              <a:cs typeface="Arial" panose="020B0604020202020204" pitchFamily="34" charset="0"/>
              <a:sym typeface="Helvetica Neue"/>
            </a:endParaRPr>
          </a:p>
        </p:txBody>
      </p:sp>
      <p:pic>
        <p:nvPicPr>
          <p:cNvPr id="17" name="Picture 8" descr="Index of /staticassets/marketing/logos">
            <a:extLst>
              <a:ext uri="{FF2B5EF4-FFF2-40B4-BE49-F238E27FC236}">
                <a16:creationId xmlns:a16="http://schemas.microsoft.com/office/drawing/2014/main" id="{F219939D-791A-FB65-EF2D-4385613C5C4F}"/>
              </a:ext>
            </a:extLst>
          </p:cNvPr>
          <p:cNvPicPr>
            <a:picLocks noChangeAspect="1" noChangeArrowheads="1"/>
          </p:cNvPicPr>
          <p:nvPr/>
        </p:nvPicPr>
        <p:blipFill>
          <a:blip r:embed="rId5" cstate="screen">
            <a:duotone>
              <a:prstClr val="black"/>
              <a:schemeClr val="tx1">
                <a:tint val="45000"/>
                <a:satMod val="400000"/>
              </a:schemeClr>
            </a:duotone>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20014482" y="3489525"/>
            <a:ext cx="2405592" cy="383392"/>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
        <p:nvSpPr>
          <p:cNvPr id="18" name="Text Placeholder 16">
            <a:extLst>
              <a:ext uri="{FF2B5EF4-FFF2-40B4-BE49-F238E27FC236}">
                <a16:creationId xmlns:a16="http://schemas.microsoft.com/office/drawing/2014/main" id="{57D8046E-390E-31D1-6FB6-1B5A6E70CE01}"/>
              </a:ext>
            </a:extLst>
          </p:cNvPr>
          <p:cNvSpPr txBox="1">
            <a:spLocks/>
          </p:cNvSpPr>
          <p:nvPr/>
        </p:nvSpPr>
        <p:spPr>
          <a:xfrm>
            <a:off x="20014482" y="4446972"/>
            <a:ext cx="4104963" cy="2831693"/>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206">
              <a:spcBef>
                <a:spcPts val="0"/>
              </a:spcBef>
              <a:defRPr/>
            </a:pPr>
            <a:r>
              <a:rPr lang="en-US" sz="2400" dirty="0">
                <a:solidFill>
                  <a:srgbClr val="000000"/>
                </a:solidFill>
                <a:latin typeface="IBM Plex Sans Light" panose="020B0403050203000203" pitchFamily="34" charset="0"/>
                <a:sym typeface="Helvetica Neue"/>
              </a:rPr>
              <a:t>Forrester Waves </a:t>
            </a:r>
          </a:p>
          <a:p>
            <a:pPr defTabSz="457206">
              <a:spcBef>
                <a:spcPts val="0"/>
              </a:spcBef>
              <a:defRPr/>
            </a:pPr>
            <a:r>
              <a:rPr lang="ko-KR" altLang="en-US" sz="2400" dirty="0" err="1">
                <a:solidFill>
                  <a:srgbClr val="000000"/>
                </a:solidFill>
                <a:latin typeface="IBM Plex Sans Light" panose="020B0403050203000203" pitchFamily="34" charset="0"/>
                <a:sym typeface="Helvetica Neue"/>
              </a:rPr>
              <a:t>코그니티브</a:t>
            </a:r>
            <a:r>
              <a:rPr lang="ko-KR" altLang="en-US" sz="2400" dirty="0">
                <a:solidFill>
                  <a:srgbClr val="000000"/>
                </a:solidFill>
                <a:latin typeface="IBM Plex Sans Light" panose="020B0403050203000203" pitchFamily="34" charset="0"/>
                <a:sym typeface="Helvetica Neue"/>
              </a:rPr>
              <a:t> </a:t>
            </a:r>
            <a:r>
              <a:rPr lang="ko-KR" altLang="en-US" sz="2400" dirty="0" err="1">
                <a:solidFill>
                  <a:srgbClr val="000000"/>
                </a:solidFill>
                <a:latin typeface="IBM Plex Sans Light" panose="020B0403050203000203" pitchFamily="34" charset="0"/>
                <a:sym typeface="Helvetica Neue"/>
              </a:rPr>
              <a:t>서치의</a:t>
            </a:r>
            <a:r>
              <a:rPr lang="ko-KR" altLang="en-US" sz="2400" dirty="0">
                <a:solidFill>
                  <a:srgbClr val="000000"/>
                </a:solidFill>
                <a:latin typeface="IBM Plex Sans Light" panose="020B0403050203000203" pitchFamily="34" charset="0"/>
                <a:sym typeface="Helvetica Neue"/>
              </a:rPr>
              <a:t> 리더</a:t>
            </a:r>
            <a:br>
              <a:rPr lang="en-US" sz="2400" dirty="0">
                <a:solidFill>
                  <a:srgbClr val="000000"/>
                </a:solidFill>
                <a:latin typeface="IBM Plex Sans Light" panose="020B0403050203000203" pitchFamily="34" charset="0"/>
                <a:sym typeface="Helvetica Neue"/>
              </a:rPr>
            </a:br>
            <a:endParaRPr lang="en-US" sz="2400" dirty="0">
              <a:solidFill>
                <a:srgbClr val="000000"/>
              </a:solidFill>
              <a:latin typeface="IBM Plex Sans Light" panose="020B0403050203000203" pitchFamily="34" charset="0"/>
              <a:sym typeface="Helvetica Neue"/>
            </a:endParaRPr>
          </a:p>
        </p:txBody>
      </p:sp>
      <p:sp>
        <p:nvSpPr>
          <p:cNvPr id="19" name="Content Placeholder 8">
            <a:extLst>
              <a:ext uri="{FF2B5EF4-FFF2-40B4-BE49-F238E27FC236}">
                <a16:creationId xmlns:a16="http://schemas.microsoft.com/office/drawing/2014/main" id="{381B30BA-24D0-5429-405C-A2918D960E27}"/>
              </a:ext>
            </a:extLst>
          </p:cNvPr>
          <p:cNvSpPr txBox="1">
            <a:spLocks/>
          </p:cNvSpPr>
          <p:nvPr/>
        </p:nvSpPr>
        <p:spPr>
          <a:xfrm>
            <a:off x="20014480" y="3796040"/>
            <a:ext cx="1429296" cy="1065467"/>
          </a:xfrm>
          <a:prstGeom prst="rect">
            <a:avLst/>
          </a:prstGeom>
          <a:noFill/>
        </p:spPr>
        <p:txBody>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206">
              <a:spcBef>
                <a:spcPts val="0"/>
              </a:spcBef>
              <a:defRPr/>
            </a:pPr>
            <a:r>
              <a:rPr lang="en-US" sz="3733" dirty="0">
                <a:solidFill>
                  <a:srgbClr val="000000"/>
                </a:solidFill>
                <a:latin typeface="IBM Plex Sans Light" panose="020B0403050203000203" pitchFamily="34" charset="0"/>
                <a:sym typeface="IBM Plex Sans Light"/>
              </a:rPr>
              <a:t>—</a:t>
            </a:r>
            <a:endParaRPr lang="en-US" sz="3733" dirty="0">
              <a:solidFill>
                <a:srgbClr val="000000"/>
              </a:solidFill>
              <a:latin typeface="IBM Plex Sans Light" panose="020B0403050203000203" pitchFamily="34" charset="0"/>
              <a:cs typeface="Arial" panose="020B0604020202020204" pitchFamily="34" charset="0"/>
              <a:sym typeface="Helvetica Neue"/>
            </a:endParaRPr>
          </a:p>
        </p:txBody>
      </p:sp>
      <p:pic>
        <p:nvPicPr>
          <p:cNvPr id="20" name="Picture 2">
            <a:extLst>
              <a:ext uri="{FF2B5EF4-FFF2-40B4-BE49-F238E27FC236}">
                <a16:creationId xmlns:a16="http://schemas.microsoft.com/office/drawing/2014/main" id="{C65723D7-675F-6B4D-6C5F-52A3311FB9F0}"/>
              </a:ext>
            </a:extLst>
          </p:cNvPr>
          <p:cNvPicPr>
            <a:picLocks noChangeAspect="1" noChangeArrowheads="1"/>
          </p:cNvPicPr>
          <p:nvPr/>
        </p:nvPicPr>
        <p:blipFill>
          <a:blip r:embed="rId3" cstate="screen">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20014482" y="8841389"/>
            <a:ext cx="1849379" cy="429275"/>
          </a:xfrm>
          <a:prstGeom prst="rect">
            <a:avLst/>
          </a:prstGeom>
          <a:noFill/>
          <a:extLst>
            <a:ext uri="{909E8E84-426E-40DD-AFC4-6F175D3DCCD1}">
              <a14:hiddenFill xmlns:a14="http://schemas.microsoft.com/office/drawing/2010/main">
                <a:solidFill>
                  <a:srgbClr val="FFFFFF"/>
                </a:solidFill>
              </a14:hiddenFill>
            </a:ext>
          </a:extLst>
        </p:spPr>
      </p:pic>
      <p:sp>
        <p:nvSpPr>
          <p:cNvPr id="21" name="Text Placeholder 15">
            <a:extLst>
              <a:ext uri="{FF2B5EF4-FFF2-40B4-BE49-F238E27FC236}">
                <a16:creationId xmlns:a16="http://schemas.microsoft.com/office/drawing/2014/main" id="{87668E71-E60A-AAFD-C575-F78031BC948B}"/>
              </a:ext>
            </a:extLst>
          </p:cNvPr>
          <p:cNvSpPr txBox="1">
            <a:spLocks/>
          </p:cNvSpPr>
          <p:nvPr/>
        </p:nvSpPr>
        <p:spPr>
          <a:xfrm>
            <a:off x="20014482" y="9765809"/>
            <a:ext cx="4465203" cy="2409304"/>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206">
              <a:spcBef>
                <a:spcPts val="1101"/>
              </a:spcBef>
              <a:defRPr/>
            </a:pPr>
            <a:r>
              <a:rPr lang="en-US" sz="2400" dirty="0">
                <a:solidFill>
                  <a:srgbClr val="000000"/>
                </a:solidFill>
                <a:latin typeface="IBM Plex Sans Light" panose="020B0403050203000203" pitchFamily="34" charset="0"/>
                <a:sym typeface="Helvetica Neue"/>
              </a:rPr>
              <a:t>Gartner Magic Quadrant </a:t>
            </a:r>
            <a:r>
              <a:rPr lang="ko-KR" altLang="en-US" sz="2400" dirty="0">
                <a:solidFill>
                  <a:srgbClr val="000000"/>
                </a:solidFill>
                <a:latin typeface="IBM Plex Sans Light" panose="020B0403050203000203" pitchFamily="34" charset="0"/>
                <a:sym typeface="Helvetica Neue"/>
              </a:rPr>
              <a:t>인사이트 엔진의 리더</a:t>
            </a:r>
            <a:endParaRPr lang="en-US" sz="2400" dirty="0">
              <a:solidFill>
                <a:srgbClr val="000000"/>
              </a:solidFill>
              <a:latin typeface="IBM Plex Sans Light" panose="020B0403050203000203" pitchFamily="34" charset="0"/>
              <a:sym typeface="Helvetica Neue"/>
            </a:endParaRPr>
          </a:p>
        </p:txBody>
      </p:sp>
      <p:pic>
        <p:nvPicPr>
          <p:cNvPr id="22" name="Picture 8" descr="Index of /staticassets/marketing/logos">
            <a:extLst>
              <a:ext uri="{FF2B5EF4-FFF2-40B4-BE49-F238E27FC236}">
                <a16:creationId xmlns:a16="http://schemas.microsoft.com/office/drawing/2014/main" id="{EAA32A52-6B0E-CAA2-97E1-F35F2E267E89}"/>
              </a:ext>
            </a:extLst>
          </p:cNvPr>
          <p:cNvPicPr>
            <a:picLocks noChangeAspect="1" noChangeArrowheads="1"/>
          </p:cNvPicPr>
          <p:nvPr/>
        </p:nvPicPr>
        <p:blipFill>
          <a:blip r:embed="rId5" cstate="screen">
            <a:duotone>
              <a:prstClr val="black"/>
              <a:schemeClr val="tx1">
                <a:tint val="45000"/>
                <a:satMod val="400000"/>
              </a:schemeClr>
            </a:duotone>
            <a:extLst>
              <a:ext uri="{BEBA8EAE-BF5A-486C-A8C5-ECC9F3942E4B}">
                <a14:imgProps xmlns:a14="http://schemas.microsoft.com/office/drawing/2010/main">
                  <a14:imgLayer r:embed="rId9">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20014482" y="6006856"/>
            <a:ext cx="2405592" cy="383392"/>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
        <p:nvSpPr>
          <p:cNvPr id="23" name="Text Placeholder 16">
            <a:extLst>
              <a:ext uri="{FF2B5EF4-FFF2-40B4-BE49-F238E27FC236}">
                <a16:creationId xmlns:a16="http://schemas.microsoft.com/office/drawing/2014/main" id="{B6B2E5FD-BE35-7769-B774-B5A3891D290E}"/>
              </a:ext>
            </a:extLst>
          </p:cNvPr>
          <p:cNvSpPr txBox="1">
            <a:spLocks/>
          </p:cNvSpPr>
          <p:nvPr/>
        </p:nvSpPr>
        <p:spPr>
          <a:xfrm>
            <a:off x="20014479" y="6863104"/>
            <a:ext cx="4104963" cy="1085083"/>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206">
              <a:spcBef>
                <a:spcPts val="0"/>
              </a:spcBef>
              <a:defRPr/>
            </a:pPr>
            <a:r>
              <a:rPr lang="en-US" sz="2400" dirty="0">
                <a:solidFill>
                  <a:srgbClr val="000000"/>
                </a:solidFill>
                <a:latin typeface="IBM Plex Sans Light" panose="020B0403050203000203" pitchFamily="34" charset="0"/>
                <a:sym typeface="Helvetica Neue"/>
              </a:rPr>
              <a:t>Forrester Waves</a:t>
            </a:r>
          </a:p>
          <a:p>
            <a:pPr defTabSz="457206">
              <a:spcBef>
                <a:spcPts val="0"/>
              </a:spcBef>
              <a:defRPr/>
            </a:pPr>
            <a:r>
              <a:rPr lang="en-US" sz="2400" dirty="0">
                <a:solidFill>
                  <a:srgbClr val="000000"/>
                </a:solidFill>
                <a:latin typeface="IBM Plex Sans Light" panose="020B0403050203000203" pitchFamily="34" charset="0"/>
                <a:sym typeface="Helvetica Neue"/>
              </a:rPr>
              <a:t>AI </a:t>
            </a:r>
            <a:r>
              <a:rPr lang="ko-KR" altLang="en-US" sz="2400" dirty="0">
                <a:solidFill>
                  <a:srgbClr val="000000"/>
                </a:solidFill>
                <a:latin typeface="IBM Plex Sans Light" panose="020B0403050203000203" pitchFamily="34" charset="0"/>
                <a:sym typeface="Helvetica Neue"/>
              </a:rPr>
              <a:t>기반 텍스트 분석의 리더</a:t>
            </a:r>
            <a:br>
              <a:rPr lang="en-US" sz="2400" dirty="0">
                <a:solidFill>
                  <a:srgbClr val="000000"/>
                </a:solidFill>
                <a:latin typeface="IBM Plex Sans Light" panose="020B0403050203000203" pitchFamily="34" charset="0"/>
                <a:sym typeface="Helvetica Neue"/>
              </a:rPr>
            </a:br>
            <a:endParaRPr lang="en-US" sz="2400" dirty="0">
              <a:solidFill>
                <a:srgbClr val="000000"/>
              </a:solidFill>
              <a:latin typeface="IBM Plex Sans Light" panose="020B0403050203000203" pitchFamily="34" charset="0"/>
              <a:sym typeface="Helvetica Neue"/>
            </a:endParaRPr>
          </a:p>
        </p:txBody>
      </p:sp>
      <p:sp>
        <p:nvSpPr>
          <p:cNvPr id="24" name="Content Placeholder 8">
            <a:extLst>
              <a:ext uri="{FF2B5EF4-FFF2-40B4-BE49-F238E27FC236}">
                <a16:creationId xmlns:a16="http://schemas.microsoft.com/office/drawing/2014/main" id="{99E3F3B2-29C5-58A1-15E4-726ADB14FF2F}"/>
              </a:ext>
            </a:extLst>
          </p:cNvPr>
          <p:cNvSpPr txBox="1">
            <a:spLocks/>
          </p:cNvSpPr>
          <p:nvPr/>
        </p:nvSpPr>
        <p:spPr>
          <a:xfrm>
            <a:off x="20014482" y="6212173"/>
            <a:ext cx="1150909" cy="1065467"/>
          </a:xfrm>
          <a:prstGeom prst="rect">
            <a:avLst/>
          </a:prstGeom>
          <a:noFill/>
        </p:spPr>
        <p:txBody>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206">
              <a:spcBef>
                <a:spcPts val="0"/>
              </a:spcBef>
              <a:defRPr/>
            </a:pPr>
            <a:r>
              <a:rPr lang="en-US" sz="3733" dirty="0">
                <a:solidFill>
                  <a:srgbClr val="000000"/>
                </a:solidFill>
                <a:latin typeface="IBM Plex Sans Light" panose="020B0403050203000203" pitchFamily="34" charset="0"/>
                <a:sym typeface="IBM Plex Sans Light"/>
              </a:rPr>
              <a:t>—</a:t>
            </a:r>
            <a:endParaRPr lang="en-US" sz="3733" dirty="0">
              <a:solidFill>
                <a:srgbClr val="000000"/>
              </a:solidFill>
              <a:latin typeface="IBM Plex Sans Light" panose="020B0403050203000203" pitchFamily="34" charset="0"/>
              <a:cs typeface="Arial" panose="020B0604020202020204" pitchFamily="34" charset="0"/>
              <a:sym typeface="Helvetica Neue"/>
            </a:endParaRPr>
          </a:p>
        </p:txBody>
      </p:sp>
      <p:sp>
        <p:nvSpPr>
          <p:cNvPr id="25" name="Content Placeholder 8">
            <a:extLst>
              <a:ext uri="{FF2B5EF4-FFF2-40B4-BE49-F238E27FC236}">
                <a16:creationId xmlns:a16="http://schemas.microsoft.com/office/drawing/2014/main" id="{4E7D0A24-1C8D-4F9A-A215-119A9A1321E5}"/>
              </a:ext>
            </a:extLst>
          </p:cNvPr>
          <p:cNvSpPr txBox="1">
            <a:spLocks/>
          </p:cNvSpPr>
          <p:nvPr/>
        </p:nvSpPr>
        <p:spPr>
          <a:xfrm>
            <a:off x="20014480" y="9114877"/>
            <a:ext cx="1429296" cy="1065467"/>
          </a:xfrm>
          <a:prstGeom prst="rect">
            <a:avLst/>
          </a:prstGeom>
          <a:noFill/>
        </p:spPr>
        <p:txBody>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206">
              <a:spcBef>
                <a:spcPts val="0"/>
              </a:spcBef>
              <a:defRPr/>
            </a:pPr>
            <a:r>
              <a:rPr lang="en-US" sz="3733" dirty="0">
                <a:solidFill>
                  <a:srgbClr val="000000"/>
                </a:solidFill>
                <a:latin typeface="IBM Plex Sans Light" panose="020B0403050203000203" pitchFamily="34" charset="0"/>
                <a:sym typeface="IBM Plex Sans Light"/>
              </a:rPr>
              <a:t>—</a:t>
            </a:r>
            <a:endParaRPr lang="en-US" sz="3733" dirty="0">
              <a:solidFill>
                <a:srgbClr val="000000"/>
              </a:solidFill>
              <a:latin typeface="IBM Plex Sans Light" panose="020B0403050203000203" pitchFamily="34" charset="0"/>
              <a:cs typeface="Arial" panose="020B0604020202020204" pitchFamily="34" charset="0"/>
              <a:sym typeface="Helvetica Neue"/>
            </a:endParaRPr>
          </a:p>
        </p:txBody>
      </p:sp>
      <p:sp>
        <p:nvSpPr>
          <p:cNvPr id="26" name="Content Placeholder 8">
            <a:extLst>
              <a:ext uri="{FF2B5EF4-FFF2-40B4-BE49-F238E27FC236}">
                <a16:creationId xmlns:a16="http://schemas.microsoft.com/office/drawing/2014/main" id="{DE442FCD-FE29-E7AB-61BB-98B9FD97924B}"/>
              </a:ext>
            </a:extLst>
          </p:cNvPr>
          <p:cNvSpPr txBox="1">
            <a:spLocks/>
          </p:cNvSpPr>
          <p:nvPr/>
        </p:nvSpPr>
        <p:spPr>
          <a:xfrm>
            <a:off x="20014480" y="11743072"/>
            <a:ext cx="1429296" cy="1065467"/>
          </a:xfrm>
          <a:prstGeom prst="rect">
            <a:avLst/>
          </a:prstGeom>
          <a:noFill/>
        </p:spPr>
        <p:txBody>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206">
              <a:spcBef>
                <a:spcPts val="0"/>
              </a:spcBef>
              <a:defRPr/>
            </a:pPr>
            <a:r>
              <a:rPr lang="en-US" sz="3733" dirty="0">
                <a:solidFill>
                  <a:srgbClr val="000000"/>
                </a:solidFill>
                <a:latin typeface="IBM Plex Sans Light" panose="020B0403050203000203" pitchFamily="34" charset="0"/>
                <a:sym typeface="IBM Plex Sans Light"/>
              </a:rPr>
              <a:t>—</a:t>
            </a:r>
            <a:endParaRPr lang="en-US" sz="3733" dirty="0">
              <a:solidFill>
                <a:srgbClr val="000000"/>
              </a:solidFill>
              <a:latin typeface="IBM Plex Sans Light" panose="020B0403050203000203" pitchFamily="34" charset="0"/>
              <a:cs typeface="Arial" panose="020B0604020202020204" pitchFamily="34" charset="0"/>
              <a:sym typeface="Helvetica Neue"/>
            </a:endParaRPr>
          </a:p>
        </p:txBody>
      </p:sp>
      <p:sp>
        <p:nvSpPr>
          <p:cNvPr id="27" name="CuadroTexto 9">
            <a:extLst>
              <a:ext uri="{FF2B5EF4-FFF2-40B4-BE49-F238E27FC236}">
                <a16:creationId xmlns:a16="http://schemas.microsoft.com/office/drawing/2014/main" id="{8BCC0D54-51FF-5518-CD53-5F52C077B7E3}"/>
              </a:ext>
            </a:extLst>
          </p:cNvPr>
          <p:cNvSpPr txBox="1"/>
          <p:nvPr/>
        </p:nvSpPr>
        <p:spPr>
          <a:xfrm>
            <a:off x="782606" y="2548787"/>
            <a:ext cx="8244501" cy="830997"/>
          </a:xfrm>
          <a:prstGeom prst="rect">
            <a:avLst/>
          </a:prstGeom>
          <a:noFill/>
        </p:spPr>
        <p:txBody>
          <a:bodyPr wrap="square">
            <a:spAutoFit/>
          </a:bodyPr>
          <a:ls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8823">
              <a:defRPr/>
            </a:pPr>
            <a:r>
              <a:rPr lang="en-US" sz="2400" dirty="0">
                <a:solidFill>
                  <a:srgbClr val="000000"/>
                </a:solidFill>
                <a:latin typeface="IBM Plex Sans Light" panose="020B0403050203000203" pitchFamily="34" charset="0"/>
              </a:rPr>
              <a:t>IBM </a:t>
            </a:r>
            <a:r>
              <a:rPr lang="en-US" sz="2400" dirty="0" err="1">
                <a:solidFill>
                  <a:srgbClr val="000000"/>
                </a:solidFill>
                <a:latin typeface="IBM Plex Sans Light" panose="020B0403050203000203" pitchFamily="34" charset="0"/>
              </a:rPr>
              <a:t>watsonx</a:t>
            </a:r>
            <a:r>
              <a:rPr lang="en-US" sz="2400" dirty="0">
                <a:solidFill>
                  <a:srgbClr val="000000"/>
                </a:solidFill>
                <a:latin typeface="IBM Plex Sans Light" panose="020B0403050203000203" pitchFamily="34" charset="0"/>
              </a:rPr>
              <a:t> Assistant</a:t>
            </a:r>
            <a:r>
              <a:rPr lang="ko-KR" altLang="en-US" sz="2400" dirty="0">
                <a:solidFill>
                  <a:srgbClr val="000000"/>
                </a:solidFill>
                <a:latin typeface="IBM Plex Sans Light" panose="020B0403050203000203" pitchFamily="34" charset="0"/>
              </a:rPr>
              <a:t>는 </a:t>
            </a:r>
            <a:r>
              <a:rPr lang="en-US" sz="2400" dirty="0">
                <a:solidFill>
                  <a:srgbClr val="000000"/>
                </a:solidFill>
                <a:latin typeface="IBM Plex Sans Light" panose="020B0403050203000203" pitchFamily="34" charset="0"/>
              </a:rPr>
              <a:t>G2 Spring 2022 Bot Platforms Software </a:t>
            </a:r>
            <a:r>
              <a:rPr lang="ko-KR" altLang="en-US" sz="2400" dirty="0">
                <a:solidFill>
                  <a:srgbClr val="000000"/>
                </a:solidFill>
                <a:latin typeface="IBM Plex Sans Light" panose="020B0403050203000203" pitchFamily="34" charset="0"/>
              </a:rPr>
              <a:t>보고서에서 리더로 선정되었습니다</a:t>
            </a:r>
            <a:r>
              <a:rPr lang="en-US" altLang="ko-KR" sz="2400" dirty="0">
                <a:solidFill>
                  <a:srgbClr val="000000"/>
                </a:solidFill>
                <a:latin typeface="IBM Plex Sans Light" panose="020B0403050203000203" pitchFamily="34" charset="0"/>
              </a:rPr>
              <a:t>.</a:t>
            </a:r>
            <a:endParaRPr lang="es-MX" sz="2400" dirty="0">
              <a:solidFill>
                <a:srgbClr val="000000"/>
              </a:solidFill>
              <a:latin typeface="IBM Plex Sans Light" panose="020B0403050203000203" pitchFamily="34" charset="0"/>
            </a:endParaRPr>
          </a:p>
        </p:txBody>
      </p:sp>
      <p:pic>
        <p:nvPicPr>
          <p:cNvPr id="28" name="Imagen 19">
            <a:extLst>
              <a:ext uri="{FF2B5EF4-FFF2-40B4-BE49-F238E27FC236}">
                <a16:creationId xmlns:a16="http://schemas.microsoft.com/office/drawing/2014/main" id="{886F651F-1BC1-4A21-491D-21F93F977393}"/>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611362" y="3561928"/>
            <a:ext cx="8790632" cy="7431424"/>
          </a:xfrm>
          <a:prstGeom prst="rect">
            <a:avLst/>
          </a:prstGeom>
        </p:spPr>
      </p:pic>
      <p:sp>
        <p:nvSpPr>
          <p:cNvPr id="29" name="CuadroTexto 16">
            <a:extLst>
              <a:ext uri="{FF2B5EF4-FFF2-40B4-BE49-F238E27FC236}">
                <a16:creationId xmlns:a16="http://schemas.microsoft.com/office/drawing/2014/main" id="{BA7910E7-BC83-2813-6AC0-9BD53E3B8015}"/>
              </a:ext>
            </a:extLst>
          </p:cNvPr>
          <p:cNvSpPr txBox="1"/>
          <p:nvPr/>
        </p:nvSpPr>
        <p:spPr>
          <a:xfrm>
            <a:off x="689869" y="10979786"/>
            <a:ext cx="9097606" cy="2308324"/>
          </a:xfrm>
          <a:prstGeom prst="rect">
            <a:avLst/>
          </a:prstGeom>
          <a:noFill/>
        </p:spPr>
        <p:txBody>
          <a:bodyPr wrap="square">
            <a:spAutoFit/>
          </a:bodyPr>
          <a:ls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6" indent="-342906" defTabSz="1828823">
              <a:buFont typeface="Arial" panose="020B0604020202020204" pitchFamily="34" charset="0"/>
              <a:buChar char="•"/>
              <a:defRPr/>
            </a:pPr>
            <a:r>
              <a:rPr lang="es-MX" sz="2400" dirty="0">
                <a:solidFill>
                  <a:srgbClr val="000000"/>
                </a:solidFill>
              </a:rPr>
              <a:t>Bot Platforms</a:t>
            </a:r>
            <a:r>
              <a:rPr lang="ko-KR" altLang="en-US" sz="2400" dirty="0">
                <a:solidFill>
                  <a:srgbClr val="000000"/>
                </a:solidFill>
              </a:rPr>
              <a:t>의 제품 중 가장 큰 시장 입지를 </a:t>
            </a:r>
            <a:r>
              <a:rPr lang="ko-KR" altLang="en-US" sz="2400">
                <a:solidFill>
                  <a:srgbClr val="000000"/>
                </a:solidFill>
              </a:rPr>
              <a:t>가졌습니다</a:t>
            </a:r>
            <a:r>
              <a:rPr lang="en-US" altLang="ko-KR" sz="2400">
                <a:solidFill>
                  <a:srgbClr val="000000"/>
                </a:solidFill>
              </a:rPr>
              <a:t>.</a:t>
            </a:r>
            <a:endParaRPr lang="en-US" altLang="ko-KR" sz="2400" dirty="0">
              <a:solidFill>
                <a:srgbClr val="000000"/>
              </a:solidFill>
            </a:endParaRPr>
          </a:p>
          <a:p>
            <a:pPr marL="342906" indent="-342906" defTabSz="1828823">
              <a:buFont typeface="Arial" panose="020B0604020202020204" pitchFamily="34" charset="0"/>
              <a:buChar char="•"/>
              <a:defRPr/>
            </a:pPr>
            <a:r>
              <a:rPr lang="en-US" altLang="ko-KR" sz="2400" dirty="0">
                <a:solidFill>
                  <a:srgbClr val="000000"/>
                </a:solidFill>
              </a:rPr>
              <a:t>94%</a:t>
            </a:r>
            <a:r>
              <a:rPr lang="ko-KR" altLang="en-US" sz="2400" dirty="0">
                <a:solidFill>
                  <a:srgbClr val="000000"/>
                </a:solidFill>
              </a:rPr>
              <a:t>의 사용자가 별 </a:t>
            </a:r>
            <a:r>
              <a:rPr lang="en-US" altLang="ko-KR" sz="2400" dirty="0">
                <a:solidFill>
                  <a:srgbClr val="000000"/>
                </a:solidFill>
              </a:rPr>
              <a:t>4</a:t>
            </a:r>
            <a:r>
              <a:rPr lang="ko-KR" altLang="en-US" sz="2400" dirty="0">
                <a:solidFill>
                  <a:srgbClr val="000000"/>
                </a:solidFill>
              </a:rPr>
              <a:t>개 또는 </a:t>
            </a:r>
            <a:r>
              <a:rPr lang="en-US" altLang="ko-KR" sz="2400" dirty="0">
                <a:solidFill>
                  <a:srgbClr val="000000"/>
                </a:solidFill>
              </a:rPr>
              <a:t>5</a:t>
            </a:r>
            <a:r>
              <a:rPr lang="ko-KR" altLang="en-US" sz="2400" dirty="0">
                <a:solidFill>
                  <a:srgbClr val="000000"/>
                </a:solidFill>
              </a:rPr>
              <a:t>개를 평가했습니다</a:t>
            </a:r>
            <a:r>
              <a:rPr lang="en-US" altLang="ko-KR" sz="2400" dirty="0">
                <a:solidFill>
                  <a:srgbClr val="000000"/>
                </a:solidFill>
              </a:rPr>
              <a:t>.</a:t>
            </a:r>
            <a:r>
              <a:rPr lang="ko-KR" altLang="en-US" sz="2400" dirty="0">
                <a:solidFill>
                  <a:srgbClr val="000000"/>
                </a:solidFill>
              </a:rPr>
              <a:t> </a:t>
            </a:r>
            <a:endParaRPr lang="en-US" altLang="ko-KR" sz="2400" dirty="0">
              <a:solidFill>
                <a:srgbClr val="000000"/>
              </a:solidFill>
            </a:endParaRPr>
          </a:p>
          <a:p>
            <a:pPr marL="342906" indent="-342906" defTabSz="1828823">
              <a:buFont typeface="Arial" panose="020B0604020202020204" pitchFamily="34" charset="0"/>
              <a:buChar char="•"/>
              <a:defRPr/>
            </a:pPr>
            <a:r>
              <a:rPr lang="en-US" altLang="ko-KR" sz="2400" dirty="0">
                <a:solidFill>
                  <a:srgbClr val="000000"/>
                </a:solidFill>
              </a:rPr>
              <a:t>92%</a:t>
            </a:r>
            <a:r>
              <a:rPr lang="ko-KR" altLang="en-US" sz="2400" dirty="0">
                <a:solidFill>
                  <a:srgbClr val="000000"/>
                </a:solidFill>
              </a:rPr>
              <a:t>의 사용자가 올바른 방향성을 가지고 있다고 생각한다고 했습니다</a:t>
            </a:r>
            <a:r>
              <a:rPr lang="en-US" altLang="ko-KR" sz="2400" dirty="0">
                <a:solidFill>
                  <a:srgbClr val="000000"/>
                </a:solidFill>
              </a:rPr>
              <a:t>.</a:t>
            </a:r>
            <a:r>
              <a:rPr lang="ko-KR" altLang="en-US" sz="2400" dirty="0">
                <a:solidFill>
                  <a:srgbClr val="000000"/>
                </a:solidFill>
              </a:rPr>
              <a:t> </a:t>
            </a:r>
            <a:endParaRPr lang="es-MX" sz="2400" dirty="0">
              <a:solidFill>
                <a:srgbClr val="000000"/>
              </a:solidFill>
            </a:endParaRPr>
          </a:p>
          <a:p>
            <a:pPr marL="342906" indent="-342906" defTabSz="1828823">
              <a:buFont typeface="Arial" panose="020B0604020202020204" pitchFamily="34" charset="0"/>
              <a:buChar char="•"/>
              <a:defRPr/>
            </a:pPr>
            <a:r>
              <a:rPr lang="en-US" altLang="ko-KR" sz="2400" dirty="0">
                <a:solidFill>
                  <a:srgbClr val="000000"/>
                </a:solidFill>
              </a:rPr>
              <a:t>87%</a:t>
            </a:r>
            <a:r>
              <a:rPr lang="ko-KR" altLang="en-US" sz="2400" dirty="0">
                <a:solidFill>
                  <a:srgbClr val="000000"/>
                </a:solidFill>
              </a:rPr>
              <a:t>의 사용자가 </a:t>
            </a:r>
            <a:r>
              <a:rPr lang="es-MX" sz="2400" dirty="0">
                <a:solidFill>
                  <a:srgbClr val="000000"/>
                </a:solidFill>
              </a:rPr>
              <a:t>IBM watsonx Assistant</a:t>
            </a:r>
            <a:r>
              <a:rPr lang="ko-KR" altLang="en-US" sz="2400" dirty="0" err="1">
                <a:solidFill>
                  <a:srgbClr val="000000"/>
                </a:solidFill>
              </a:rPr>
              <a:t>를</a:t>
            </a:r>
            <a:r>
              <a:rPr lang="ko-KR" altLang="en-US" sz="2400" dirty="0">
                <a:solidFill>
                  <a:srgbClr val="000000"/>
                </a:solidFill>
              </a:rPr>
              <a:t> 추천할 의향이 높다고 했습니다</a:t>
            </a:r>
            <a:r>
              <a:rPr lang="en-US" altLang="ko-KR" sz="2400" dirty="0">
                <a:solidFill>
                  <a:srgbClr val="000000"/>
                </a:solidFill>
              </a:rPr>
              <a:t>.</a:t>
            </a:r>
            <a:r>
              <a:rPr lang="ko-KR" altLang="en-US" sz="2400" dirty="0">
                <a:solidFill>
                  <a:srgbClr val="000000"/>
                </a:solidFill>
              </a:rPr>
              <a:t> </a:t>
            </a:r>
            <a:endParaRPr lang="es-MX" sz="2400" dirty="0">
              <a:solidFill>
                <a:srgbClr val="000000"/>
              </a:solidFill>
            </a:endParaRPr>
          </a:p>
        </p:txBody>
      </p:sp>
      <p:pic>
        <p:nvPicPr>
          <p:cNvPr id="30" name="Imagen 26">
            <a:extLst>
              <a:ext uri="{FF2B5EF4-FFF2-40B4-BE49-F238E27FC236}">
                <a16:creationId xmlns:a16="http://schemas.microsoft.com/office/drawing/2014/main" id="{2043E1C7-AF7A-E285-9B63-AD5756BDEE16}"/>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323071" y="3561928"/>
            <a:ext cx="1569005" cy="1875216"/>
          </a:xfrm>
          <a:prstGeom prst="rect">
            <a:avLst/>
          </a:prstGeom>
        </p:spPr>
      </p:pic>
      <p:sp>
        <p:nvSpPr>
          <p:cNvPr id="31" name="Oval 30">
            <a:extLst>
              <a:ext uri="{FF2B5EF4-FFF2-40B4-BE49-F238E27FC236}">
                <a16:creationId xmlns:a16="http://schemas.microsoft.com/office/drawing/2014/main" id="{62F10288-E05B-46BC-E14F-8F7DD80203CF}"/>
              </a:ext>
            </a:extLst>
          </p:cNvPr>
          <p:cNvSpPr/>
          <p:nvPr/>
        </p:nvSpPr>
        <p:spPr>
          <a:xfrm>
            <a:off x="5981351" y="3561928"/>
            <a:ext cx="1242648" cy="1055077"/>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9311">
              <a:defRPr/>
            </a:pPr>
            <a:endParaRPr lang="en-US" sz="1349">
              <a:solidFill>
                <a:srgbClr val="000000"/>
              </a:solidFill>
              <a:latin typeface="IBM Plex Sans Light"/>
            </a:endParaRPr>
          </a:p>
        </p:txBody>
      </p:sp>
      <p:pic>
        <p:nvPicPr>
          <p:cNvPr id="32" name="Imagen 5">
            <a:extLst>
              <a:ext uri="{FF2B5EF4-FFF2-40B4-BE49-F238E27FC236}">
                <a16:creationId xmlns:a16="http://schemas.microsoft.com/office/drawing/2014/main" id="{07D15042-1DAC-11D8-699B-BDB90E53915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048025" y="9017926"/>
            <a:ext cx="9320421" cy="3532597"/>
          </a:xfrm>
          <a:prstGeom prst="rect">
            <a:avLst/>
          </a:prstGeom>
        </p:spPr>
      </p:pic>
      <p:pic>
        <p:nvPicPr>
          <p:cNvPr id="33" name="Imagen 6">
            <a:extLst>
              <a:ext uri="{FF2B5EF4-FFF2-40B4-BE49-F238E27FC236}">
                <a16:creationId xmlns:a16="http://schemas.microsoft.com/office/drawing/2014/main" id="{8889A3DA-9318-53B6-A3D5-384193AF449E}"/>
              </a:ext>
            </a:extLst>
          </p:cNvPr>
          <p:cNvPicPr>
            <a:picLocks noChangeAspect="1"/>
          </p:cNvPicPr>
          <p:nvPr/>
        </p:nvPicPr>
        <p:blipFill>
          <a:blip r:embed="rId13"/>
          <a:stretch>
            <a:fillRect/>
          </a:stretch>
        </p:blipFill>
        <p:spPr>
          <a:xfrm>
            <a:off x="9787475" y="5378885"/>
            <a:ext cx="3243072" cy="3243072"/>
          </a:xfrm>
          <a:prstGeom prst="rect">
            <a:avLst/>
          </a:prstGeom>
        </p:spPr>
      </p:pic>
      <p:pic>
        <p:nvPicPr>
          <p:cNvPr id="34" name="Imagen 7">
            <a:extLst>
              <a:ext uri="{FF2B5EF4-FFF2-40B4-BE49-F238E27FC236}">
                <a16:creationId xmlns:a16="http://schemas.microsoft.com/office/drawing/2014/main" id="{3ABD8049-0889-7AB5-9126-03CCB13D57BD}"/>
              </a:ext>
            </a:extLst>
          </p:cNvPr>
          <p:cNvPicPr>
            <a:picLocks noChangeAspect="1"/>
          </p:cNvPicPr>
          <p:nvPr/>
        </p:nvPicPr>
        <p:blipFill>
          <a:blip r:embed="rId14"/>
          <a:stretch>
            <a:fillRect/>
          </a:stretch>
        </p:blipFill>
        <p:spPr>
          <a:xfrm>
            <a:off x="13030040" y="5340237"/>
            <a:ext cx="3243072" cy="3243072"/>
          </a:xfrm>
          <a:prstGeom prst="rect">
            <a:avLst/>
          </a:prstGeom>
        </p:spPr>
      </p:pic>
      <p:pic>
        <p:nvPicPr>
          <p:cNvPr id="35" name="Imagen 8">
            <a:extLst>
              <a:ext uri="{FF2B5EF4-FFF2-40B4-BE49-F238E27FC236}">
                <a16:creationId xmlns:a16="http://schemas.microsoft.com/office/drawing/2014/main" id="{DDFFE098-27C0-E188-C52C-BAB7DD21545D}"/>
              </a:ext>
            </a:extLst>
          </p:cNvPr>
          <p:cNvPicPr>
            <a:picLocks noChangeAspect="1"/>
          </p:cNvPicPr>
          <p:nvPr/>
        </p:nvPicPr>
        <p:blipFill>
          <a:blip r:embed="rId15"/>
          <a:stretch>
            <a:fillRect/>
          </a:stretch>
        </p:blipFill>
        <p:spPr>
          <a:xfrm>
            <a:off x="16194380" y="5363652"/>
            <a:ext cx="3248403" cy="3248403"/>
          </a:xfrm>
          <a:prstGeom prst="rect">
            <a:avLst/>
          </a:prstGeom>
        </p:spPr>
      </p:pic>
      <p:pic>
        <p:nvPicPr>
          <p:cNvPr id="36" name="Imagen 9">
            <a:extLst>
              <a:ext uri="{FF2B5EF4-FFF2-40B4-BE49-F238E27FC236}">
                <a16:creationId xmlns:a16="http://schemas.microsoft.com/office/drawing/2014/main" id="{B2D18668-D7E0-D8D8-9CE2-5DE7E6E64C12}"/>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110343" y="2368563"/>
            <a:ext cx="2348936" cy="2725483"/>
          </a:xfrm>
          <a:prstGeom prst="rect">
            <a:avLst/>
          </a:prstGeom>
        </p:spPr>
      </p:pic>
      <p:sp>
        <p:nvSpPr>
          <p:cNvPr id="37" name="CuadroTexto 10">
            <a:extLst>
              <a:ext uri="{FF2B5EF4-FFF2-40B4-BE49-F238E27FC236}">
                <a16:creationId xmlns:a16="http://schemas.microsoft.com/office/drawing/2014/main" id="{F75479BA-190B-17C2-7C08-F828CAC9EA78}"/>
              </a:ext>
            </a:extLst>
          </p:cNvPr>
          <p:cNvSpPr txBox="1"/>
          <p:nvPr/>
        </p:nvSpPr>
        <p:spPr>
          <a:xfrm>
            <a:off x="13080275" y="2332683"/>
            <a:ext cx="5993717" cy="2523768"/>
          </a:xfrm>
          <a:prstGeom prst="rect">
            <a:avLst/>
          </a:prstGeom>
          <a:noFill/>
        </p:spPr>
        <p:txBody>
          <a:bodyPr wrap="square" lIns="182880" tIns="182880" rIns="182880" bIns="182880" rtlCol="0">
            <a:spAutoFit/>
          </a:bodyPr>
          <a:lstStyle/>
          <a:p>
            <a:pPr defTabSz="1829311">
              <a:spcBef>
                <a:spcPts val="2200"/>
              </a:spcBef>
              <a:defRPr/>
            </a:pPr>
            <a:r>
              <a:rPr lang="es-MX" sz="2800" b="1" dirty="0">
                <a:solidFill>
                  <a:srgbClr val="000000"/>
                </a:solidFill>
                <a:ea typeface="IBM Plex Sans" charset="0"/>
                <a:cs typeface="IBM Plex Sans" charset="0"/>
              </a:rPr>
              <a:t>IBM watsonx Assistant</a:t>
            </a:r>
            <a:r>
              <a:rPr lang="ko-KR" altLang="en-US" sz="2800" dirty="0">
                <a:solidFill>
                  <a:srgbClr val="000000"/>
                </a:solidFill>
                <a:ea typeface="IBM Plex Sans" charset="0"/>
                <a:cs typeface="IBM Plex Sans" charset="0"/>
              </a:rPr>
              <a:t>는 세 가지 시장 범주인 엔터프라이즈</a:t>
            </a:r>
            <a:r>
              <a:rPr lang="en-US" altLang="ko-KR" sz="2800" dirty="0">
                <a:solidFill>
                  <a:srgbClr val="000000"/>
                </a:solidFill>
                <a:ea typeface="IBM Plex Sans" charset="0"/>
                <a:cs typeface="IBM Plex Sans" charset="0"/>
              </a:rPr>
              <a:t>, </a:t>
            </a:r>
            <a:r>
              <a:rPr lang="ko-KR" altLang="en-US" sz="2800" dirty="0" err="1">
                <a:solidFill>
                  <a:srgbClr val="000000"/>
                </a:solidFill>
                <a:ea typeface="IBM Plex Sans" charset="0"/>
                <a:cs typeface="IBM Plex Sans" charset="0"/>
              </a:rPr>
              <a:t>미드마켓</a:t>
            </a:r>
            <a:r>
              <a:rPr lang="ko-KR" altLang="en-US" sz="2800" dirty="0">
                <a:solidFill>
                  <a:srgbClr val="000000"/>
                </a:solidFill>
                <a:ea typeface="IBM Plex Sans" charset="0"/>
                <a:cs typeface="IBM Plex Sans" charset="0"/>
              </a:rPr>
              <a:t> 및 중소기업에서 모두 </a:t>
            </a:r>
            <a:r>
              <a:rPr lang="en-US" altLang="ko-KR" sz="2800" dirty="0">
                <a:solidFill>
                  <a:srgbClr val="000000"/>
                </a:solidFill>
                <a:ea typeface="IBM Plex Sans" charset="0"/>
                <a:cs typeface="IBM Plex Sans" charset="0"/>
              </a:rPr>
              <a:t>2022</a:t>
            </a:r>
            <a:r>
              <a:rPr lang="ko-KR" altLang="en-US" sz="2800" dirty="0">
                <a:solidFill>
                  <a:srgbClr val="000000"/>
                </a:solidFill>
                <a:ea typeface="IBM Plex Sans" charset="0"/>
                <a:cs typeface="IBM Plex Sans" charset="0"/>
              </a:rPr>
              <a:t>년 </a:t>
            </a:r>
            <a:r>
              <a:rPr lang="es-MX" sz="2800" dirty="0">
                <a:solidFill>
                  <a:srgbClr val="000000"/>
                </a:solidFill>
                <a:ea typeface="IBM Plex Sans" charset="0"/>
                <a:cs typeface="IBM Plex Sans" charset="0"/>
              </a:rPr>
              <a:t>TrustRadius Best Software </a:t>
            </a:r>
            <a:r>
              <a:rPr lang="ko-KR" altLang="en-US" sz="2800" dirty="0">
                <a:solidFill>
                  <a:srgbClr val="000000"/>
                </a:solidFill>
                <a:ea typeface="IBM Plex Sans" charset="0"/>
                <a:cs typeface="IBM Plex Sans" charset="0"/>
              </a:rPr>
              <a:t>상을 수상했습니다</a:t>
            </a:r>
            <a:r>
              <a:rPr lang="es-MX" sz="2800" dirty="0">
                <a:solidFill>
                  <a:srgbClr val="000000"/>
                </a:solidFill>
                <a:latin typeface="IBM Plex Sans Light"/>
                <a:ea typeface="IBM Plex Sans" charset="0"/>
                <a:cs typeface="IBM Plex Sans" charset="0"/>
              </a:rPr>
              <a:t>.</a:t>
            </a:r>
          </a:p>
        </p:txBody>
      </p:sp>
    </p:spTree>
    <p:extLst>
      <p:ext uri="{BB962C8B-B14F-4D97-AF65-F5344CB8AC3E}">
        <p14:creationId xmlns:p14="http://schemas.microsoft.com/office/powerpoint/2010/main" val="3666868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60E3711-46E6-FC43-9AA0-9F3DBA5206B0}"/>
              </a:ext>
            </a:extLst>
          </p:cNvPr>
          <p:cNvSpPr txBox="1"/>
          <p:nvPr/>
        </p:nvSpPr>
        <p:spPr>
          <a:xfrm>
            <a:off x="18768278" y="5807667"/>
            <a:ext cx="0" cy="0"/>
          </a:xfrm>
          <a:prstGeom prst="rect">
            <a:avLst/>
          </a:prstGeom>
        </p:spPr>
        <p:txBody>
          <a:bodyPr wrap="none" lIns="0" tIns="0" rIns="0" bIns="0" rtlCol="0">
            <a:noAutofit/>
          </a:bodyPr>
          <a:lstStyle/>
          <a:p>
            <a:pPr defTabSz="1828823">
              <a:lnSpc>
                <a:spcPct val="105000"/>
              </a:lnSpc>
              <a:spcBef>
                <a:spcPts val="2000"/>
              </a:spcBef>
              <a:defRPr/>
            </a:pPr>
            <a:endParaRPr lang="en-US" sz="4267">
              <a:solidFill>
                <a:srgbClr val="000000"/>
              </a:solidFill>
              <a:latin typeface="Arial" panose="020B0604020202020204" pitchFamily="34" charset="0"/>
              <a:ea typeface="IBM Plex Sans" charset="0"/>
              <a:cs typeface="Arial" panose="020B0604020202020204" pitchFamily="34" charset="0"/>
            </a:endParaRPr>
          </a:p>
        </p:txBody>
      </p:sp>
      <p:sp>
        <p:nvSpPr>
          <p:cNvPr id="18" name="TextBox 17">
            <a:extLst>
              <a:ext uri="{FF2B5EF4-FFF2-40B4-BE49-F238E27FC236}">
                <a16:creationId xmlns:a16="http://schemas.microsoft.com/office/drawing/2014/main" id="{285E702B-AF10-FA41-B842-CBCA5CE1E188}"/>
              </a:ext>
            </a:extLst>
          </p:cNvPr>
          <p:cNvSpPr txBox="1"/>
          <p:nvPr/>
        </p:nvSpPr>
        <p:spPr>
          <a:xfrm>
            <a:off x="16042147" y="3724981"/>
            <a:ext cx="0" cy="0"/>
          </a:xfrm>
          <a:prstGeom prst="rect">
            <a:avLst/>
          </a:prstGeom>
        </p:spPr>
        <p:txBody>
          <a:bodyPr wrap="none" lIns="0" tIns="0" rIns="0" bIns="0" rtlCol="0">
            <a:noAutofit/>
          </a:bodyPr>
          <a:lstStyle/>
          <a:p>
            <a:pPr>
              <a:lnSpc>
                <a:spcPct val="105000"/>
              </a:lnSpc>
              <a:spcBef>
                <a:spcPts val="2667"/>
              </a:spcBef>
            </a:pPr>
            <a:endParaRPr lang="en-US" sz="5333">
              <a:latin typeface="Arial" panose="020B0604020202020204" pitchFamily="34" charset="0"/>
              <a:ea typeface="IBM Plex Sans" charset="0"/>
              <a:cs typeface="Arial" panose="020B0604020202020204" pitchFamily="34" charset="0"/>
            </a:endParaRPr>
          </a:p>
        </p:txBody>
      </p:sp>
      <p:sp>
        <p:nvSpPr>
          <p:cNvPr id="3" name="Text Placeholder 2">
            <a:extLst>
              <a:ext uri="{FF2B5EF4-FFF2-40B4-BE49-F238E27FC236}">
                <a16:creationId xmlns:a16="http://schemas.microsoft.com/office/drawing/2014/main" id="{5D0B3B8A-A583-ABC3-C4EC-EE632E78A194}"/>
              </a:ext>
            </a:extLst>
          </p:cNvPr>
          <p:cNvSpPr>
            <a:spLocks noGrp="1"/>
          </p:cNvSpPr>
          <p:nvPr>
            <p:ph type="body" sz="quarter" idx="11"/>
          </p:nvPr>
        </p:nvSpPr>
        <p:spPr>
          <a:xfrm>
            <a:off x="570526" y="477807"/>
            <a:ext cx="4571234" cy="4000500"/>
          </a:xfrm>
        </p:spPr>
        <p:txBody>
          <a:bodyPr/>
          <a:lstStyle/>
          <a:p>
            <a:r>
              <a:rPr lang="en-US" sz="4000" dirty="0">
                <a:solidFill>
                  <a:srgbClr val="0F62FE"/>
                </a:solidFill>
              </a:rPr>
              <a:t>Watson Discovery</a:t>
            </a:r>
            <a:r>
              <a:rPr lang="ko-KR" altLang="en-US" sz="4000" dirty="0"/>
              <a:t>는 완전하고 독보적인 문서 및 언어 이해</a:t>
            </a:r>
            <a:r>
              <a:rPr lang="en-US" altLang="ko-KR" sz="4000" dirty="0"/>
              <a:t>(Understanding)</a:t>
            </a:r>
            <a:r>
              <a:rPr lang="ko-KR" altLang="en-US" sz="4000" dirty="0"/>
              <a:t> 플랫폼입니다</a:t>
            </a:r>
            <a:endParaRPr lang="en-US" sz="4000" dirty="0"/>
          </a:p>
        </p:txBody>
      </p:sp>
      <p:sp>
        <p:nvSpPr>
          <p:cNvPr id="17" name="Text Placeholder 16">
            <a:extLst>
              <a:ext uri="{FF2B5EF4-FFF2-40B4-BE49-F238E27FC236}">
                <a16:creationId xmlns:a16="http://schemas.microsoft.com/office/drawing/2014/main" id="{6408E515-FCAE-D27F-3D4B-8FD1FAE00931}"/>
              </a:ext>
            </a:extLst>
          </p:cNvPr>
          <p:cNvSpPr>
            <a:spLocks noGrp="1"/>
          </p:cNvSpPr>
          <p:nvPr>
            <p:ph type="body" sz="quarter" idx="12"/>
          </p:nvPr>
        </p:nvSpPr>
        <p:spPr>
          <a:xfrm>
            <a:off x="6684596" y="509338"/>
            <a:ext cx="4571235" cy="8572500"/>
          </a:xfrm>
        </p:spPr>
        <p:txBody>
          <a:bodyPr/>
          <a:lstStyle/>
          <a:p>
            <a:r>
              <a:rPr lang="ko-KR" altLang="en-US" sz="2800" dirty="0">
                <a:latin typeface="IBM Plex Sans Medium" panose="020B0503050203000203" pitchFamily="34" charset="0"/>
              </a:rPr>
              <a:t>비즈니스 문서의 어느 곳에서나 정확한 답변 찾기</a:t>
            </a:r>
            <a:endParaRPr lang="en-US" altLang="ko-KR" sz="2800" dirty="0">
              <a:latin typeface="IBM Plex Sans Medium" panose="020B0503050203000203" pitchFamily="34" charset="0"/>
            </a:endParaRPr>
          </a:p>
          <a:p>
            <a:endParaRPr lang="en-US" sz="2800" dirty="0">
              <a:latin typeface="IBM Plex Sans Medium" panose="020B0503050203000203" pitchFamily="34" charset="0"/>
            </a:endParaRPr>
          </a:p>
          <a:p>
            <a:endParaRPr lang="en-US" sz="2800" dirty="0"/>
          </a:p>
          <a:p>
            <a:endParaRPr lang="en-US" sz="2800" dirty="0"/>
          </a:p>
          <a:p>
            <a:r>
              <a:rPr lang="en-US" sz="2800" dirty="0"/>
              <a:t>AI</a:t>
            </a:r>
            <a:r>
              <a:rPr lang="ko-KR" altLang="en-US" sz="2800" dirty="0"/>
              <a:t>는 시각적 문서 구조에 대한 이해와 자연어에 대한 이해를 결합하여 표</a:t>
            </a:r>
            <a:r>
              <a:rPr lang="en-US" altLang="ko-KR" sz="2800" dirty="0"/>
              <a:t>, </a:t>
            </a:r>
            <a:r>
              <a:rPr lang="ko-KR" altLang="en-US" sz="2800" dirty="0"/>
              <a:t>사실</a:t>
            </a:r>
            <a:r>
              <a:rPr lang="en-US" altLang="ko-KR" sz="2800" dirty="0"/>
              <a:t>, </a:t>
            </a:r>
            <a:r>
              <a:rPr lang="en-US" sz="2800" dirty="0"/>
              <a:t>FAQ, </a:t>
            </a:r>
            <a:r>
              <a:rPr lang="ko-KR" altLang="en-US" sz="2800" dirty="0"/>
              <a:t>대화 상자 등 사용자가 원하는 어떠한 형식으로 관련성이 높은 답변을 제공합니다</a:t>
            </a:r>
            <a:r>
              <a:rPr lang="en-US" altLang="ko-KR" sz="2800" dirty="0"/>
              <a:t>.</a:t>
            </a:r>
            <a:endParaRPr lang="en-US" sz="2800" dirty="0"/>
          </a:p>
        </p:txBody>
      </p:sp>
      <p:sp>
        <p:nvSpPr>
          <p:cNvPr id="19" name="Text Placeholder 18">
            <a:extLst>
              <a:ext uri="{FF2B5EF4-FFF2-40B4-BE49-F238E27FC236}">
                <a16:creationId xmlns:a16="http://schemas.microsoft.com/office/drawing/2014/main" id="{40F1AEB4-071E-4902-37EC-125E2F620EAF}"/>
              </a:ext>
            </a:extLst>
          </p:cNvPr>
          <p:cNvSpPr>
            <a:spLocks noGrp="1"/>
          </p:cNvSpPr>
          <p:nvPr>
            <p:ph type="body" sz="quarter" idx="13"/>
          </p:nvPr>
        </p:nvSpPr>
        <p:spPr>
          <a:xfrm>
            <a:off x="12791477" y="509338"/>
            <a:ext cx="4519061" cy="8572500"/>
          </a:xfrm>
        </p:spPr>
        <p:txBody>
          <a:bodyPr/>
          <a:lstStyle/>
          <a:p>
            <a:r>
              <a:rPr lang="ko-KR" altLang="en-US" sz="2800" dirty="0">
                <a:latin typeface="IBM Plex Sans Medium" panose="020B0503050203000203" pitchFamily="34" charset="0"/>
              </a:rPr>
              <a:t>모든 비즈니스 영역에 빠르게 적응</a:t>
            </a:r>
            <a:endParaRPr lang="en-US" sz="2800" dirty="0"/>
          </a:p>
          <a:p>
            <a:endParaRPr lang="en-US" sz="2800" dirty="0"/>
          </a:p>
          <a:p>
            <a:endParaRPr lang="en-US" sz="2800" dirty="0"/>
          </a:p>
          <a:p>
            <a:endParaRPr lang="en-US" sz="2800" dirty="0"/>
          </a:p>
          <a:p>
            <a:r>
              <a:rPr lang="en-US" altLang="ko-KR" sz="2800" dirty="0"/>
              <a:t>Out-of-the-box</a:t>
            </a:r>
            <a:r>
              <a:rPr lang="ko-KR" altLang="en-US" sz="2800" dirty="0"/>
              <a:t>로 시작하여</a:t>
            </a:r>
            <a:r>
              <a:rPr lang="en-US" altLang="ko-KR" sz="2800" dirty="0"/>
              <a:t>, </a:t>
            </a:r>
            <a:r>
              <a:rPr lang="ko-KR" altLang="en-US" sz="2800" dirty="0"/>
              <a:t>간단한 제안 기반 학습으로 개선하고</a:t>
            </a:r>
            <a:r>
              <a:rPr lang="en-US" altLang="ko-KR" sz="2800" dirty="0"/>
              <a:t>, </a:t>
            </a:r>
            <a:r>
              <a:rPr lang="ko-KR" altLang="en-US" sz="2800" dirty="0"/>
              <a:t>고급 </a:t>
            </a:r>
            <a:r>
              <a:rPr lang="en-US" sz="2800" dirty="0"/>
              <a:t>ML </a:t>
            </a:r>
            <a:r>
              <a:rPr lang="ko-KR" altLang="en-US" sz="2800" dirty="0"/>
              <a:t>로 접근해보세요</a:t>
            </a:r>
            <a:r>
              <a:rPr lang="en-US" altLang="ko-KR" sz="2800" dirty="0"/>
              <a:t>. </a:t>
            </a:r>
            <a:r>
              <a:rPr lang="ko-KR" altLang="en-US" sz="2800" dirty="0"/>
              <a:t>비즈니스 사용자를 위해 설계되어 더 적은 교육으로 가치를 실현하고 최종적인 결과물에 더 집중할 수 있습니다</a:t>
            </a:r>
            <a:r>
              <a:rPr lang="en-US" altLang="ko-KR" sz="2800" dirty="0"/>
              <a:t>.</a:t>
            </a:r>
            <a:endParaRPr lang="en-US" sz="2800" dirty="0"/>
          </a:p>
          <a:p>
            <a:endParaRPr lang="en-US" sz="2800" dirty="0"/>
          </a:p>
        </p:txBody>
      </p:sp>
      <p:sp>
        <p:nvSpPr>
          <p:cNvPr id="20" name="Text Placeholder 19">
            <a:extLst>
              <a:ext uri="{FF2B5EF4-FFF2-40B4-BE49-F238E27FC236}">
                <a16:creationId xmlns:a16="http://schemas.microsoft.com/office/drawing/2014/main" id="{E851DFF8-44F6-31B8-4DCE-AD305E5ECD83}"/>
              </a:ext>
            </a:extLst>
          </p:cNvPr>
          <p:cNvSpPr>
            <a:spLocks noGrp="1"/>
          </p:cNvSpPr>
          <p:nvPr>
            <p:ph type="body" sz="quarter" idx="14"/>
          </p:nvPr>
        </p:nvSpPr>
        <p:spPr>
          <a:xfrm>
            <a:off x="18876597" y="509338"/>
            <a:ext cx="4952999" cy="8572500"/>
          </a:xfrm>
        </p:spPr>
        <p:txBody>
          <a:bodyPr/>
          <a:lstStyle/>
          <a:p>
            <a:r>
              <a:rPr lang="ko-KR" altLang="en-US" sz="2800" dirty="0">
                <a:latin typeface="IBM Plex Sans Medium" panose="020B0503050203000203" pitchFamily="34" charset="0"/>
              </a:rPr>
              <a:t>어디서나 확실하고 안전하게 배포 및 확장</a:t>
            </a:r>
            <a:endParaRPr lang="en-US" sz="2800" dirty="0"/>
          </a:p>
          <a:p>
            <a:endParaRPr lang="en-US" sz="2800" dirty="0"/>
          </a:p>
          <a:p>
            <a:endParaRPr lang="en-US" sz="2800" dirty="0"/>
          </a:p>
          <a:p>
            <a:endParaRPr lang="en-US" sz="2800" dirty="0"/>
          </a:p>
          <a:p>
            <a:r>
              <a:rPr lang="en-US" sz="2800" dirty="0"/>
              <a:t>Cloud Pak for Data</a:t>
            </a:r>
            <a:r>
              <a:rPr lang="ko-KR" altLang="en-US" sz="2800" dirty="0" err="1"/>
              <a:t>를</a:t>
            </a:r>
            <a:r>
              <a:rPr lang="ko-KR" altLang="en-US" sz="2800" dirty="0"/>
              <a:t> 사용하여 클라우드</a:t>
            </a:r>
            <a:r>
              <a:rPr lang="en-US" altLang="ko-KR" sz="2800" dirty="0"/>
              <a:t>, </a:t>
            </a:r>
            <a:r>
              <a:rPr lang="ko-KR" altLang="en-US" sz="2800" dirty="0"/>
              <a:t>호스팅</a:t>
            </a:r>
            <a:r>
              <a:rPr lang="en-US" altLang="ko-KR" sz="2800" dirty="0"/>
              <a:t>, </a:t>
            </a:r>
            <a:r>
              <a:rPr lang="ko-KR" altLang="en-US" sz="2800" dirty="0" err="1"/>
              <a:t>온프레미스</a:t>
            </a:r>
            <a:r>
              <a:rPr lang="en-US" altLang="ko-KR" sz="2800" dirty="0"/>
              <a:t>, </a:t>
            </a:r>
            <a:r>
              <a:rPr lang="ko-KR" altLang="en-US" sz="2800" dirty="0"/>
              <a:t>하이브리드 등 모든 환경에 배포하세요</a:t>
            </a:r>
            <a:r>
              <a:rPr lang="en-US" altLang="ko-KR" sz="2800" dirty="0"/>
              <a:t>. </a:t>
            </a:r>
            <a:r>
              <a:rPr lang="ko-KR" altLang="en-US" sz="2800" dirty="0"/>
              <a:t>기업 규모와 보안에 알맞게 만들어졌습니다</a:t>
            </a:r>
            <a:r>
              <a:rPr lang="en-US" altLang="ko-KR" sz="2800" dirty="0"/>
              <a:t>.</a:t>
            </a:r>
            <a:r>
              <a:rPr lang="ko-KR" altLang="en-US" sz="2800" dirty="0"/>
              <a:t> </a:t>
            </a:r>
            <a:endParaRPr lang="en-US" sz="2800" dirty="0"/>
          </a:p>
        </p:txBody>
      </p:sp>
      <p:sp>
        <p:nvSpPr>
          <p:cNvPr id="24" name="Freeform 23">
            <a:extLst>
              <a:ext uri="{FF2B5EF4-FFF2-40B4-BE49-F238E27FC236}">
                <a16:creationId xmlns:a16="http://schemas.microsoft.com/office/drawing/2014/main" id="{A8DA46AB-1BF7-ACB5-5C03-8D9861C813F7}"/>
              </a:ext>
            </a:extLst>
          </p:cNvPr>
          <p:cNvSpPr>
            <a:spLocks noChangeAspect="1"/>
          </p:cNvSpPr>
          <p:nvPr/>
        </p:nvSpPr>
        <p:spPr>
          <a:xfrm>
            <a:off x="18876596" y="11045019"/>
            <a:ext cx="1216152" cy="780680"/>
          </a:xfrm>
          <a:custGeom>
            <a:avLst/>
            <a:gdLst>
              <a:gd name="connsiteX0" fmla="*/ 1476634 w 1494143"/>
              <a:gd name="connsiteY0" fmla="*/ 959131 h 959130"/>
              <a:gd name="connsiteX1" fmla="*/ 747072 w 1494143"/>
              <a:gd name="connsiteY1" fmla="*/ 959131 h 959130"/>
              <a:gd name="connsiteX2" fmla="*/ 729562 w 1494143"/>
              <a:gd name="connsiteY2" fmla="*/ 941621 h 959130"/>
              <a:gd name="connsiteX3" fmla="*/ 729562 w 1494143"/>
              <a:gd name="connsiteY3" fmla="*/ 357972 h 959130"/>
              <a:gd name="connsiteX4" fmla="*/ 747072 w 1494143"/>
              <a:gd name="connsiteY4" fmla="*/ 340462 h 959130"/>
              <a:gd name="connsiteX5" fmla="*/ 1476634 w 1494143"/>
              <a:gd name="connsiteY5" fmla="*/ 340462 h 959130"/>
              <a:gd name="connsiteX6" fmla="*/ 1494143 w 1494143"/>
              <a:gd name="connsiteY6" fmla="*/ 357972 h 959130"/>
              <a:gd name="connsiteX7" fmla="*/ 1494143 w 1494143"/>
              <a:gd name="connsiteY7" fmla="*/ 941621 h 959130"/>
              <a:gd name="connsiteX8" fmla="*/ 1476634 w 1494143"/>
              <a:gd name="connsiteY8" fmla="*/ 959131 h 959130"/>
              <a:gd name="connsiteX9" fmla="*/ 764581 w 1494143"/>
              <a:gd name="connsiteY9" fmla="*/ 924112 h 959130"/>
              <a:gd name="connsiteX10" fmla="*/ 1459124 w 1494143"/>
              <a:gd name="connsiteY10" fmla="*/ 924112 h 959130"/>
              <a:gd name="connsiteX11" fmla="*/ 1459124 w 1494143"/>
              <a:gd name="connsiteY11" fmla="*/ 764581 h 959130"/>
              <a:gd name="connsiteX12" fmla="*/ 764581 w 1494143"/>
              <a:gd name="connsiteY12" fmla="*/ 764581 h 959130"/>
              <a:gd name="connsiteX13" fmla="*/ 764581 w 1494143"/>
              <a:gd name="connsiteY13" fmla="*/ 924112 h 959130"/>
              <a:gd name="connsiteX14" fmla="*/ 764581 w 1494143"/>
              <a:gd name="connsiteY14" fmla="*/ 729562 h 959130"/>
              <a:gd name="connsiteX15" fmla="*/ 1459124 w 1494143"/>
              <a:gd name="connsiteY15" fmla="*/ 729562 h 959130"/>
              <a:gd name="connsiteX16" fmla="*/ 1459124 w 1494143"/>
              <a:gd name="connsiteY16" fmla="*/ 570031 h 959130"/>
              <a:gd name="connsiteX17" fmla="*/ 764581 w 1494143"/>
              <a:gd name="connsiteY17" fmla="*/ 570031 h 959130"/>
              <a:gd name="connsiteX18" fmla="*/ 764581 w 1494143"/>
              <a:gd name="connsiteY18" fmla="*/ 729562 h 959130"/>
              <a:gd name="connsiteX19" fmla="*/ 764581 w 1494143"/>
              <a:gd name="connsiteY19" fmla="*/ 535012 h 959130"/>
              <a:gd name="connsiteX20" fmla="*/ 1459124 w 1494143"/>
              <a:gd name="connsiteY20" fmla="*/ 535012 h 959130"/>
              <a:gd name="connsiteX21" fmla="*/ 1459124 w 1494143"/>
              <a:gd name="connsiteY21" fmla="*/ 375481 h 959130"/>
              <a:gd name="connsiteX22" fmla="*/ 764581 w 1494143"/>
              <a:gd name="connsiteY22" fmla="*/ 375481 h 959130"/>
              <a:gd name="connsiteX23" fmla="*/ 764581 w 1494143"/>
              <a:gd name="connsiteY23" fmla="*/ 535012 h 959130"/>
              <a:gd name="connsiteX24" fmla="*/ 649797 w 1494143"/>
              <a:gd name="connsiteY24" fmla="*/ 959131 h 959130"/>
              <a:gd name="connsiteX25" fmla="*/ 357972 w 1494143"/>
              <a:gd name="connsiteY25" fmla="*/ 959131 h 959130"/>
              <a:gd name="connsiteX26" fmla="*/ 0 w 1494143"/>
              <a:gd name="connsiteY26" fmla="*/ 601159 h 959130"/>
              <a:gd name="connsiteX27" fmla="*/ 357972 w 1494143"/>
              <a:gd name="connsiteY27" fmla="*/ 243187 h 959130"/>
              <a:gd name="connsiteX28" fmla="*/ 397465 w 1494143"/>
              <a:gd name="connsiteY28" fmla="*/ 246349 h 959130"/>
              <a:gd name="connsiteX29" fmla="*/ 795709 w 1494143"/>
              <a:gd name="connsiteY29" fmla="*/ 0 h 959130"/>
              <a:gd name="connsiteX30" fmla="*/ 1200178 w 1494143"/>
              <a:gd name="connsiteY30" fmla="*/ 252331 h 959130"/>
              <a:gd name="connsiteX31" fmla="*/ 1169391 w 1494143"/>
              <a:gd name="connsiteY31" fmla="*/ 269014 h 959130"/>
              <a:gd name="connsiteX32" fmla="*/ 795709 w 1494143"/>
              <a:gd name="connsiteY32" fmla="*/ 35019 h 959130"/>
              <a:gd name="connsiteX33" fmla="*/ 421881 w 1494143"/>
              <a:gd name="connsiteY33" fmla="*/ 274218 h 959130"/>
              <a:gd name="connsiteX34" fmla="*/ 403642 w 1494143"/>
              <a:gd name="connsiteY34" fmla="*/ 282924 h 959130"/>
              <a:gd name="connsiteX35" fmla="*/ 357972 w 1494143"/>
              <a:gd name="connsiteY35" fmla="*/ 278206 h 959130"/>
              <a:gd name="connsiteX36" fmla="*/ 35019 w 1494143"/>
              <a:gd name="connsiteY36" fmla="*/ 601159 h 959130"/>
              <a:gd name="connsiteX37" fmla="*/ 357972 w 1494143"/>
              <a:gd name="connsiteY37" fmla="*/ 924112 h 959130"/>
              <a:gd name="connsiteX38" fmla="*/ 649797 w 1494143"/>
              <a:gd name="connsiteY38" fmla="*/ 924112 h 959130"/>
              <a:gd name="connsiteX39" fmla="*/ 649797 w 1494143"/>
              <a:gd name="connsiteY39" fmla="*/ 959131 h 959130"/>
              <a:gd name="connsiteX40" fmla="*/ 941621 w 1494143"/>
              <a:gd name="connsiteY40" fmla="*/ 861856 h 959130"/>
              <a:gd name="connsiteX41" fmla="*/ 844346 w 1494143"/>
              <a:gd name="connsiteY41" fmla="*/ 861856 h 959130"/>
              <a:gd name="connsiteX42" fmla="*/ 844346 w 1494143"/>
              <a:gd name="connsiteY42" fmla="*/ 826837 h 959130"/>
              <a:gd name="connsiteX43" fmla="*/ 941621 w 1494143"/>
              <a:gd name="connsiteY43" fmla="*/ 826837 h 959130"/>
              <a:gd name="connsiteX44" fmla="*/ 941621 w 1494143"/>
              <a:gd name="connsiteY44" fmla="*/ 861856 h 959130"/>
              <a:gd name="connsiteX45" fmla="*/ 941621 w 1494143"/>
              <a:gd name="connsiteY45" fmla="*/ 667306 h 959130"/>
              <a:gd name="connsiteX46" fmla="*/ 844346 w 1494143"/>
              <a:gd name="connsiteY46" fmla="*/ 667306 h 959130"/>
              <a:gd name="connsiteX47" fmla="*/ 844346 w 1494143"/>
              <a:gd name="connsiteY47" fmla="*/ 632287 h 959130"/>
              <a:gd name="connsiteX48" fmla="*/ 941621 w 1494143"/>
              <a:gd name="connsiteY48" fmla="*/ 632287 h 959130"/>
              <a:gd name="connsiteX49" fmla="*/ 941621 w 1494143"/>
              <a:gd name="connsiteY49" fmla="*/ 667306 h 959130"/>
              <a:gd name="connsiteX50" fmla="*/ 941621 w 1494143"/>
              <a:gd name="connsiteY50" fmla="*/ 472756 h 959130"/>
              <a:gd name="connsiteX51" fmla="*/ 844346 w 1494143"/>
              <a:gd name="connsiteY51" fmla="*/ 472756 h 959130"/>
              <a:gd name="connsiteX52" fmla="*/ 844346 w 1494143"/>
              <a:gd name="connsiteY52" fmla="*/ 437737 h 959130"/>
              <a:gd name="connsiteX53" fmla="*/ 941621 w 1494143"/>
              <a:gd name="connsiteY53" fmla="*/ 437737 h 959130"/>
              <a:gd name="connsiteX54" fmla="*/ 941621 w 1494143"/>
              <a:gd name="connsiteY54" fmla="*/ 472756 h 95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94143" h="959130">
                <a:moveTo>
                  <a:pt x="1476634" y="959131"/>
                </a:moveTo>
                <a:lnTo>
                  <a:pt x="747072" y="959131"/>
                </a:lnTo>
                <a:cubicBezTo>
                  <a:pt x="737393" y="959131"/>
                  <a:pt x="729562" y="951300"/>
                  <a:pt x="729562" y="941621"/>
                </a:cubicBezTo>
                <a:lnTo>
                  <a:pt x="729562" y="357972"/>
                </a:lnTo>
                <a:cubicBezTo>
                  <a:pt x="729562" y="348293"/>
                  <a:pt x="737393" y="340462"/>
                  <a:pt x="747072" y="340462"/>
                </a:cubicBezTo>
                <a:lnTo>
                  <a:pt x="1476634" y="340462"/>
                </a:lnTo>
                <a:cubicBezTo>
                  <a:pt x="1486312" y="340462"/>
                  <a:pt x="1494143" y="348293"/>
                  <a:pt x="1494143" y="357972"/>
                </a:cubicBezTo>
                <a:lnTo>
                  <a:pt x="1494143" y="941621"/>
                </a:lnTo>
                <a:cubicBezTo>
                  <a:pt x="1494143" y="951300"/>
                  <a:pt x="1486312" y="959131"/>
                  <a:pt x="1476634" y="959131"/>
                </a:cubicBezTo>
                <a:close/>
                <a:moveTo>
                  <a:pt x="764581" y="924112"/>
                </a:moveTo>
                <a:lnTo>
                  <a:pt x="1459124" y="924112"/>
                </a:lnTo>
                <a:lnTo>
                  <a:pt x="1459124" y="764581"/>
                </a:lnTo>
                <a:lnTo>
                  <a:pt x="764581" y="764581"/>
                </a:lnTo>
                <a:lnTo>
                  <a:pt x="764581" y="924112"/>
                </a:lnTo>
                <a:close/>
                <a:moveTo>
                  <a:pt x="764581" y="729562"/>
                </a:moveTo>
                <a:lnTo>
                  <a:pt x="1459124" y="729562"/>
                </a:lnTo>
                <a:lnTo>
                  <a:pt x="1459124" y="570031"/>
                </a:lnTo>
                <a:lnTo>
                  <a:pt x="764581" y="570031"/>
                </a:lnTo>
                <a:lnTo>
                  <a:pt x="764581" y="729562"/>
                </a:lnTo>
                <a:close/>
                <a:moveTo>
                  <a:pt x="764581" y="535012"/>
                </a:moveTo>
                <a:lnTo>
                  <a:pt x="1459124" y="535012"/>
                </a:lnTo>
                <a:lnTo>
                  <a:pt x="1459124" y="375481"/>
                </a:lnTo>
                <a:lnTo>
                  <a:pt x="764581" y="375481"/>
                </a:lnTo>
                <a:lnTo>
                  <a:pt x="764581" y="535012"/>
                </a:lnTo>
                <a:close/>
                <a:moveTo>
                  <a:pt x="649797" y="959131"/>
                </a:moveTo>
                <a:lnTo>
                  <a:pt x="357972" y="959131"/>
                </a:lnTo>
                <a:cubicBezTo>
                  <a:pt x="163908" y="959131"/>
                  <a:pt x="0" y="795174"/>
                  <a:pt x="0" y="601159"/>
                </a:cubicBezTo>
                <a:cubicBezTo>
                  <a:pt x="0" y="407096"/>
                  <a:pt x="163908" y="243187"/>
                  <a:pt x="357972" y="243187"/>
                </a:cubicBezTo>
                <a:cubicBezTo>
                  <a:pt x="374314" y="243187"/>
                  <a:pt x="384868" y="244355"/>
                  <a:pt x="397465" y="246349"/>
                </a:cubicBezTo>
                <a:cubicBezTo>
                  <a:pt x="460451" y="137450"/>
                  <a:pt x="570177" y="0"/>
                  <a:pt x="795709" y="0"/>
                </a:cubicBezTo>
                <a:cubicBezTo>
                  <a:pt x="960882" y="0"/>
                  <a:pt x="1115890" y="96691"/>
                  <a:pt x="1200178" y="252331"/>
                </a:cubicBezTo>
                <a:lnTo>
                  <a:pt x="1169391" y="269014"/>
                </a:lnTo>
                <a:cubicBezTo>
                  <a:pt x="1091230" y="124706"/>
                  <a:pt x="948042" y="35019"/>
                  <a:pt x="795709" y="35019"/>
                </a:cubicBezTo>
                <a:cubicBezTo>
                  <a:pt x="630098" y="35019"/>
                  <a:pt x="514828" y="108802"/>
                  <a:pt x="421881" y="274218"/>
                </a:cubicBezTo>
                <a:cubicBezTo>
                  <a:pt x="418234" y="280638"/>
                  <a:pt x="410841" y="284091"/>
                  <a:pt x="403642" y="282924"/>
                </a:cubicBezTo>
                <a:cubicBezTo>
                  <a:pt x="385987" y="279909"/>
                  <a:pt x="376259" y="278206"/>
                  <a:pt x="357972" y="278206"/>
                </a:cubicBezTo>
                <a:cubicBezTo>
                  <a:pt x="182926" y="278206"/>
                  <a:pt x="35019" y="426113"/>
                  <a:pt x="35019" y="601159"/>
                </a:cubicBezTo>
                <a:cubicBezTo>
                  <a:pt x="35019" y="776254"/>
                  <a:pt x="182926" y="924112"/>
                  <a:pt x="357972" y="924112"/>
                </a:cubicBezTo>
                <a:lnTo>
                  <a:pt x="649797" y="924112"/>
                </a:lnTo>
                <a:lnTo>
                  <a:pt x="649797" y="959131"/>
                </a:lnTo>
                <a:close/>
                <a:moveTo>
                  <a:pt x="941621" y="861856"/>
                </a:moveTo>
                <a:lnTo>
                  <a:pt x="844346" y="861856"/>
                </a:lnTo>
                <a:lnTo>
                  <a:pt x="844346" y="826837"/>
                </a:lnTo>
                <a:lnTo>
                  <a:pt x="941621" y="826837"/>
                </a:lnTo>
                <a:lnTo>
                  <a:pt x="941621" y="861856"/>
                </a:lnTo>
                <a:close/>
                <a:moveTo>
                  <a:pt x="941621" y="667306"/>
                </a:moveTo>
                <a:lnTo>
                  <a:pt x="844346" y="667306"/>
                </a:lnTo>
                <a:lnTo>
                  <a:pt x="844346" y="632287"/>
                </a:lnTo>
                <a:lnTo>
                  <a:pt x="941621" y="632287"/>
                </a:lnTo>
                <a:lnTo>
                  <a:pt x="941621" y="667306"/>
                </a:lnTo>
                <a:close/>
                <a:moveTo>
                  <a:pt x="941621" y="472756"/>
                </a:moveTo>
                <a:lnTo>
                  <a:pt x="844346" y="472756"/>
                </a:lnTo>
                <a:lnTo>
                  <a:pt x="844346" y="437737"/>
                </a:lnTo>
                <a:lnTo>
                  <a:pt x="941621" y="437737"/>
                </a:lnTo>
                <a:lnTo>
                  <a:pt x="941621" y="472756"/>
                </a:lnTo>
                <a:close/>
              </a:path>
            </a:pathLst>
          </a:custGeom>
          <a:solidFill>
            <a:schemeClr val="accent1"/>
          </a:solidFill>
          <a:ln w="48518"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9054563E-DCA5-BEAB-8ABF-77D4931A7050}"/>
              </a:ext>
            </a:extLst>
          </p:cNvPr>
          <p:cNvSpPr>
            <a:spLocks noChangeAspect="1"/>
          </p:cNvSpPr>
          <p:nvPr/>
        </p:nvSpPr>
        <p:spPr>
          <a:xfrm>
            <a:off x="6684596" y="10785348"/>
            <a:ext cx="1231588" cy="1216152"/>
          </a:xfrm>
          <a:custGeom>
            <a:avLst/>
            <a:gdLst>
              <a:gd name="connsiteX0" fmla="*/ 122561 w 807329"/>
              <a:gd name="connsiteY0" fmla="*/ 238938 h 797210"/>
              <a:gd name="connsiteX1" fmla="*/ 108506 w 807329"/>
              <a:gd name="connsiteY1" fmla="*/ 252993 h 797210"/>
              <a:gd name="connsiteX2" fmla="*/ 94451 w 807329"/>
              <a:gd name="connsiteY2" fmla="*/ 238938 h 797210"/>
              <a:gd name="connsiteX3" fmla="*/ 108506 w 807329"/>
              <a:gd name="connsiteY3" fmla="*/ 224883 h 797210"/>
              <a:gd name="connsiteX4" fmla="*/ 122561 w 807329"/>
              <a:gd name="connsiteY4" fmla="*/ 238938 h 797210"/>
              <a:gd name="connsiteX5" fmla="*/ 164727 w 807329"/>
              <a:gd name="connsiteY5" fmla="*/ 168662 h 797210"/>
              <a:gd name="connsiteX6" fmla="*/ 150672 w 807329"/>
              <a:gd name="connsiteY6" fmla="*/ 182717 h 797210"/>
              <a:gd name="connsiteX7" fmla="*/ 164727 w 807329"/>
              <a:gd name="connsiteY7" fmla="*/ 196773 h 797210"/>
              <a:gd name="connsiteX8" fmla="*/ 178782 w 807329"/>
              <a:gd name="connsiteY8" fmla="*/ 182717 h 797210"/>
              <a:gd name="connsiteX9" fmla="*/ 164727 w 807329"/>
              <a:gd name="connsiteY9" fmla="*/ 168662 h 797210"/>
              <a:gd name="connsiteX10" fmla="*/ 249058 w 807329"/>
              <a:gd name="connsiteY10" fmla="*/ 168662 h 797210"/>
              <a:gd name="connsiteX11" fmla="*/ 235003 w 807329"/>
              <a:gd name="connsiteY11" fmla="*/ 182717 h 797210"/>
              <a:gd name="connsiteX12" fmla="*/ 249058 w 807329"/>
              <a:gd name="connsiteY12" fmla="*/ 196773 h 797210"/>
              <a:gd name="connsiteX13" fmla="*/ 263113 w 807329"/>
              <a:gd name="connsiteY13" fmla="*/ 182717 h 797210"/>
              <a:gd name="connsiteX14" fmla="*/ 249058 w 807329"/>
              <a:gd name="connsiteY14" fmla="*/ 168662 h 797210"/>
              <a:gd name="connsiteX15" fmla="*/ 136616 w 807329"/>
              <a:gd name="connsiteY15" fmla="*/ 112442 h 797210"/>
              <a:gd name="connsiteX16" fmla="*/ 122561 w 807329"/>
              <a:gd name="connsiteY16" fmla="*/ 126497 h 797210"/>
              <a:gd name="connsiteX17" fmla="*/ 136616 w 807329"/>
              <a:gd name="connsiteY17" fmla="*/ 140552 h 797210"/>
              <a:gd name="connsiteX18" fmla="*/ 150672 w 807329"/>
              <a:gd name="connsiteY18" fmla="*/ 126497 h 797210"/>
              <a:gd name="connsiteX19" fmla="*/ 136616 w 807329"/>
              <a:gd name="connsiteY19" fmla="*/ 112442 h 797210"/>
              <a:gd name="connsiteX20" fmla="*/ 192837 w 807329"/>
              <a:gd name="connsiteY20" fmla="*/ 84331 h 797210"/>
              <a:gd name="connsiteX21" fmla="*/ 178782 w 807329"/>
              <a:gd name="connsiteY21" fmla="*/ 98386 h 797210"/>
              <a:gd name="connsiteX22" fmla="*/ 192837 w 807329"/>
              <a:gd name="connsiteY22" fmla="*/ 112442 h 797210"/>
              <a:gd name="connsiteX23" fmla="*/ 206892 w 807329"/>
              <a:gd name="connsiteY23" fmla="*/ 98386 h 797210"/>
              <a:gd name="connsiteX24" fmla="*/ 192837 w 807329"/>
              <a:gd name="connsiteY24" fmla="*/ 84331 h 797210"/>
              <a:gd name="connsiteX25" fmla="*/ 277168 w 807329"/>
              <a:gd name="connsiteY25" fmla="*/ 84331 h 797210"/>
              <a:gd name="connsiteX26" fmla="*/ 263113 w 807329"/>
              <a:gd name="connsiteY26" fmla="*/ 98386 h 797210"/>
              <a:gd name="connsiteX27" fmla="*/ 277168 w 807329"/>
              <a:gd name="connsiteY27" fmla="*/ 112442 h 797210"/>
              <a:gd name="connsiteX28" fmla="*/ 291224 w 807329"/>
              <a:gd name="connsiteY28" fmla="*/ 98386 h 797210"/>
              <a:gd name="connsiteX29" fmla="*/ 277168 w 807329"/>
              <a:gd name="connsiteY29" fmla="*/ 84331 h 797210"/>
              <a:gd name="connsiteX30" fmla="*/ 807330 w 807329"/>
              <a:gd name="connsiteY30" fmla="*/ 618428 h 797210"/>
              <a:gd name="connsiteX31" fmla="*/ 628548 w 807329"/>
              <a:gd name="connsiteY31" fmla="*/ 439646 h 797210"/>
              <a:gd name="connsiteX32" fmla="*/ 449766 w 807329"/>
              <a:gd name="connsiteY32" fmla="*/ 618428 h 797210"/>
              <a:gd name="connsiteX33" fmla="*/ 628548 w 807329"/>
              <a:gd name="connsiteY33" fmla="*/ 797210 h 797210"/>
              <a:gd name="connsiteX34" fmla="*/ 807330 w 807329"/>
              <a:gd name="connsiteY34" fmla="*/ 618428 h 797210"/>
              <a:gd name="connsiteX35" fmla="*/ 618428 w 807329"/>
              <a:gd name="connsiteY35" fmla="*/ 618428 h 797210"/>
              <a:gd name="connsiteX36" fmla="*/ 628548 w 807329"/>
              <a:gd name="connsiteY36" fmla="*/ 628548 h 797210"/>
              <a:gd name="connsiteX37" fmla="*/ 786781 w 807329"/>
              <a:gd name="connsiteY37" fmla="*/ 628548 h 797210"/>
              <a:gd name="connsiteX38" fmla="*/ 628548 w 807329"/>
              <a:gd name="connsiteY38" fmla="*/ 776943 h 797210"/>
              <a:gd name="connsiteX39" fmla="*/ 470006 w 807329"/>
              <a:gd name="connsiteY39" fmla="*/ 618400 h 797210"/>
              <a:gd name="connsiteX40" fmla="*/ 618400 w 807329"/>
              <a:gd name="connsiteY40" fmla="*/ 460167 h 797210"/>
              <a:gd name="connsiteX41" fmla="*/ 618428 w 807329"/>
              <a:gd name="connsiteY41" fmla="*/ 618428 h 797210"/>
              <a:gd name="connsiteX42" fmla="*/ 618428 w 807329"/>
              <a:gd name="connsiteY42" fmla="*/ 618428 h 797210"/>
              <a:gd name="connsiteX43" fmla="*/ 638668 w 807329"/>
              <a:gd name="connsiteY43" fmla="*/ 460195 h 797210"/>
              <a:gd name="connsiteX44" fmla="*/ 786781 w 807329"/>
              <a:gd name="connsiteY44" fmla="*/ 608309 h 797210"/>
              <a:gd name="connsiteX45" fmla="*/ 638668 w 807329"/>
              <a:gd name="connsiteY45" fmla="*/ 608309 h 797210"/>
              <a:gd name="connsiteX46" fmla="*/ 638668 w 807329"/>
              <a:gd name="connsiteY46" fmla="*/ 460195 h 797210"/>
              <a:gd name="connsiteX47" fmla="*/ 329454 w 807329"/>
              <a:gd name="connsiteY47" fmla="*/ 787091 h 797210"/>
              <a:gd name="connsiteX48" fmla="*/ 329454 w 807329"/>
              <a:gd name="connsiteY48" fmla="*/ 618428 h 797210"/>
              <a:gd name="connsiteX49" fmla="*/ 319334 w 807329"/>
              <a:gd name="connsiteY49" fmla="*/ 608309 h 797210"/>
              <a:gd name="connsiteX50" fmla="*/ 263113 w 807329"/>
              <a:gd name="connsiteY50" fmla="*/ 608309 h 797210"/>
              <a:gd name="connsiteX51" fmla="*/ 252993 w 807329"/>
              <a:gd name="connsiteY51" fmla="*/ 618428 h 797210"/>
              <a:gd name="connsiteX52" fmla="*/ 252993 w 807329"/>
              <a:gd name="connsiteY52" fmla="*/ 787091 h 797210"/>
              <a:gd name="connsiteX53" fmla="*/ 263113 w 807329"/>
              <a:gd name="connsiteY53" fmla="*/ 797210 h 797210"/>
              <a:gd name="connsiteX54" fmla="*/ 319334 w 807329"/>
              <a:gd name="connsiteY54" fmla="*/ 797210 h 797210"/>
              <a:gd name="connsiteX55" fmla="*/ 329454 w 807329"/>
              <a:gd name="connsiteY55" fmla="*/ 787091 h 797210"/>
              <a:gd name="connsiteX56" fmla="*/ 273233 w 807329"/>
              <a:gd name="connsiteY56" fmla="*/ 628548 h 797210"/>
              <a:gd name="connsiteX57" fmla="*/ 309214 w 807329"/>
              <a:gd name="connsiteY57" fmla="*/ 628548 h 797210"/>
              <a:gd name="connsiteX58" fmla="*/ 309214 w 807329"/>
              <a:gd name="connsiteY58" fmla="*/ 776943 h 797210"/>
              <a:gd name="connsiteX59" fmla="*/ 273233 w 807329"/>
              <a:gd name="connsiteY59" fmla="*/ 776943 h 797210"/>
              <a:gd name="connsiteX60" fmla="*/ 273233 w 807329"/>
              <a:gd name="connsiteY60" fmla="*/ 628548 h 797210"/>
              <a:gd name="connsiteX61" fmla="*/ 217012 w 807329"/>
              <a:gd name="connsiteY61" fmla="*/ 787091 h 797210"/>
              <a:gd name="connsiteX62" fmla="*/ 217012 w 807329"/>
              <a:gd name="connsiteY62" fmla="*/ 505987 h 797210"/>
              <a:gd name="connsiteX63" fmla="*/ 206892 w 807329"/>
              <a:gd name="connsiteY63" fmla="*/ 495867 h 797210"/>
              <a:gd name="connsiteX64" fmla="*/ 150672 w 807329"/>
              <a:gd name="connsiteY64" fmla="*/ 495867 h 797210"/>
              <a:gd name="connsiteX65" fmla="*/ 140552 w 807329"/>
              <a:gd name="connsiteY65" fmla="*/ 505987 h 797210"/>
              <a:gd name="connsiteX66" fmla="*/ 140552 w 807329"/>
              <a:gd name="connsiteY66" fmla="*/ 787091 h 797210"/>
              <a:gd name="connsiteX67" fmla="*/ 150672 w 807329"/>
              <a:gd name="connsiteY67" fmla="*/ 797210 h 797210"/>
              <a:gd name="connsiteX68" fmla="*/ 206892 w 807329"/>
              <a:gd name="connsiteY68" fmla="*/ 797210 h 797210"/>
              <a:gd name="connsiteX69" fmla="*/ 217012 w 807329"/>
              <a:gd name="connsiteY69" fmla="*/ 787091 h 797210"/>
              <a:gd name="connsiteX70" fmla="*/ 160791 w 807329"/>
              <a:gd name="connsiteY70" fmla="*/ 516107 h 797210"/>
              <a:gd name="connsiteX71" fmla="*/ 196773 w 807329"/>
              <a:gd name="connsiteY71" fmla="*/ 516107 h 797210"/>
              <a:gd name="connsiteX72" fmla="*/ 196773 w 807329"/>
              <a:gd name="connsiteY72" fmla="*/ 776943 h 797210"/>
              <a:gd name="connsiteX73" fmla="*/ 160791 w 807329"/>
              <a:gd name="connsiteY73" fmla="*/ 776943 h 797210"/>
              <a:gd name="connsiteX74" fmla="*/ 160791 w 807329"/>
              <a:gd name="connsiteY74" fmla="*/ 516107 h 797210"/>
              <a:gd name="connsiteX75" fmla="*/ 104571 w 807329"/>
              <a:gd name="connsiteY75" fmla="*/ 787091 h 797210"/>
              <a:gd name="connsiteX76" fmla="*/ 104571 w 807329"/>
              <a:gd name="connsiteY76" fmla="*/ 674649 h 797210"/>
              <a:gd name="connsiteX77" fmla="*/ 94451 w 807329"/>
              <a:gd name="connsiteY77" fmla="*/ 664529 h 797210"/>
              <a:gd name="connsiteX78" fmla="*/ 38230 w 807329"/>
              <a:gd name="connsiteY78" fmla="*/ 664529 h 797210"/>
              <a:gd name="connsiteX79" fmla="*/ 28110 w 807329"/>
              <a:gd name="connsiteY79" fmla="*/ 674649 h 797210"/>
              <a:gd name="connsiteX80" fmla="*/ 28110 w 807329"/>
              <a:gd name="connsiteY80" fmla="*/ 787091 h 797210"/>
              <a:gd name="connsiteX81" fmla="*/ 38230 w 807329"/>
              <a:gd name="connsiteY81" fmla="*/ 797210 h 797210"/>
              <a:gd name="connsiteX82" fmla="*/ 94451 w 807329"/>
              <a:gd name="connsiteY82" fmla="*/ 797210 h 797210"/>
              <a:gd name="connsiteX83" fmla="*/ 104571 w 807329"/>
              <a:gd name="connsiteY83" fmla="*/ 787091 h 797210"/>
              <a:gd name="connsiteX84" fmla="*/ 48350 w 807329"/>
              <a:gd name="connsiteY84" fmla="*/ 684769 h 797210"/>
              <a:gd name="connsiteX85" fmla="*/ 84331 w 807329"/>
              <a:gd name="connsiteY85" fmla="*/ 684769 h 797210"/>
              <a:gd name="connsiteX86" fmla="*/ 84331 w 807329"/>
              <a:gd name="connsiteY86" fmla="*/ 776943 h 797210"/>
              <a:gd name="connsiteX87" fmla="*/ 48350 w 807329"/>
              <a:gd name="connsiteY87" fmla="*/ 776943 h 797210"/>
              <a:gd name="connsiteX88" fmla="*/ 48350 w 807329"/>
              <a:gd name="connsiteY88" fmla="*/ 684769 h 797210"/>
              <a:gd name="connsiteX89" fmla="*/ 797210 w 807329"/>
              <a:gd name="connsiteY89" fmla="*/ 327205 h 797210"/>
              <a:gd name="connsiteX90" fmla="*/ 470006 w 807329"/>
              <a:gd name="connsiteY90" fmla="*/ 327205 h 797210"/>
              <a:gd name="connsiteX91" fmla="*/ 470006 w 807329"/>
              <a:gd name="connsiteY91" fmla="*/ 263113 h 797210"/>
              <a:gd name="connsiteX92" fmla="*/ 572327 w 807329"/>
              <a:gd name="connsiteY92" fmla="*/ 263113 h 797210"/>
              <a:gd name="connsiteX93" fmla="*/ 579495 w 807329"/>
              <a:gd name="connsiteY93" fmla="*/ 260162 h 797210"/>
              <a:gd name="connsiteX94" fmla="*/ 717096 w 807329"/>
              <a:gd name="connsiteY94" fmla="*/ 122561 h 797210"/>
              <a:gd name="connsiteX95" fmla="*/ 797210 w 807329"/>
              <a:gd name="connsiteY95" fmla="*/ 122561 h 797210"/>
              <a:gd name="connsiteX96" fmla="*/ 797210 w 807329"/>
              <a:gd name="connsiteY96" fmla="*/ 102322 h 797210"/>
              <a:gd name="connsiteX97" fmla="*/ 712879 w 807329"/>
              <a:gd name="connsiteY97" fmla="*/ 102322 h 797210"/>
              <a:gd name="connsiteX98" fmla="*/ 705711 w 807329"/>
              <a:gd name="connsiteY98" fmla="*/ 105273 h 797210"/>
              <a:gd name="connsiteX99" fmla="*/ 568111 w 807329"/>
              <a:gd name="connsiteY99" fmla="*/ 242874 h 797210"/>
              <a:gd name="connsiteX100" fmla="*/ 470006 w 807329"/>
              <a:gd name="connsiteY100" fmla="*/ 242874 h 797210"/>
              <a:gd name="connsiteX101" fmla="*/ 470006 w 807329"/>
              <a:gd name="connsiteY101" fmla="*/ 0 h 797210"/>
              <a:gd name="connsiteX102" fmla="*/ 449766 w 807329"/>
              <a:gd name="connsiteY102" fmla="*/ 0 h 797210"/>
              <a:gd name="connsiteX103" fmla="*/ 449766 w 807329"/>
              <a:gd name="connsiteY103" fmla="*/ 337325 h 797210"/>
              <a:gd name="connsiteX104" fmla="*/ 459886 w 807329"/>
              <a:gd name="connsiteY104" fmla="*/ 347444 h 797210"/>
              <a:gd name="connsiteX105" fmla="*/ 797210 w 807329"/>
              <a:gd name="connsiteY105" fmla="*/ 347444 h 797210"/>
              <a:gd name="connsiteX106" fmla="*/ 797210 w 807329"/>
              <a:gd name="connsiteY106" fmla="*/ 327205 h 797210"/>
              <a:gd name="connsiteX107" fmla="*/ 347444 w 807329"/>
              <a:gd name="connsiteY107" fmla="*/ 327205 h 797210"/>
              <a:gd name="connsiteX108" fmla="*/ 20239 w 807329"/>
              <a:gd name="connsiteY108" fmla="*/ 327205 h 797210"/>
              <a:gd name="connsiteX109" fmla="*/ 20239 w 807329"/>
              <a:gd name="connsiteY109" fmla="*/ 0 h 797210"/>
              <a:gd name="connsiteX110" fmla="*/ 0 w 807329"/>
              <a:gd name="connsiteY110" fmla="*/ 0 h 797210"/>
              <a:gd name="connsiteX111" fmla="*/ 0 w 807329"/>
              <a:gd name="connsiteY111" fmla="*/ 337325 h 797210"/>
              <a:gd name="connsiteX112" fmla="*/ 10120 w 807329"/>
              <a:gd name="connsiteY112" fmla="*/ 347444 h 797210"/>
              <a:gd name="connsiteX113" fmla="*/ 347444 w 807329"/>
              <a:gd name="connsiteY113" fmla="*/ 347444 h 797210"/>
              <a:gd name="connsiteX114" fmla="*/ 347444 w 807329"/>
              <a:gd name="connsiteY114" fmla="*/ 327205 h 79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807329" h="797210">
                <a:moveTo>
                  <a:pt x="122561" y="238938"/>
                </a:moveTo>
                <a:cubicBezTo>
                  <a:pt x="122561" y="246697"/>
                  <a:pt x="116265" y="252993"/>
                  <a:pt x="108506" y="252993"/>
                </a:cubicBezTo>
                <a:cubicBezTo>
                  <a:pt x="100748" y="252993"/>
                  <a:pt x="94451" y="246697"/>
                  <a:pt x="94451" y="238938"/>
                </a:cubicBezTo>
                <a:cubicBezTo>
                  <a:pt x="94451" y="231180"/>
                  <a:pt x="100748" y="224883"/>
                  <a:pt x="108506" y="224883"/>
                </a:cubicBezTo>
                <a:cubicBezTo>
                  <a:pt x="116265" y="224883"/>
                  <a:pt x="122561" y="231180"/>
                  <a:pt x="122561" y="238938"/>
                </a:cubicBezTo>
                <a:close/>
                <a:moveTo>
                  <a:pt x="164727" y="168662"/>
                </a:moveTo>
                <a:cubicBezTo>
                  <a:pt x="156968" y="168662"/>
                  <a:pt x="150672" y="174959"/>
                  <a:pt x="150672" y="182717"/>
                </a:cubicBezTo>
                <a:cubicBezTo>
                  <a:pt x="150672" y="190476"/>
                  <a:pt x="156968" y="196773"/>
                  <a:pt x="164727" y="196773"/>
                </a:cubicBezTo>
                <a:cubicBezTo>
                  <a:pt x="172485" y="196773"/>
                  <a:pt x="178782" y="190476"/>
                  <a:pt x="178782" y="182717"/>
                </a:cubicBezTo>
                <a:cubicBezTo>
                  <a:pt x="178782" y="174959"/>
                  <a:pt x="172485" y="168662"/>
                  <a:pt x="164727" y="168662"/>
                </a:cubicBezTo>
                <a:close/>
                <a:moveTo>
                  <a:pt x="249058" y="168662"/>
                </a:moveTo>
                <a:cubicBezTo>
                  <a:pt x="241299" y="168662"/>
                  <a:pt x="235003" y="174959"/>
                  <a:pt x="235003" y="182717"/>
                </a:cubicBezTo>
                <a:cubicBezTo>
                  <a:pt x="235003" y="190476"/>
                  <a:pt x="241299" y="196773"/>
                  <a:pt x="249058" y="196773"/>
                </a:cubicBezTo>
                <a:cubicBezTo>
                  <a:pt x="256816" y="196773"/>
                  <a:pt x="263113" y="190476"/>
                  <a:pt x="263113" y="182717"/>
                </a:cubicBezTo>
                <a:cubicBezTo>
                  <a:pt x="263113" y="174959"/>
                  <a:pt x="256816" y="168662"/>
                  <a:pt x="249058" y="168662"/>
                </a:cubicBezTo>
                <a:close/>
                <a:moveTo>
                  <a:pt x="136616" y="112442"/>
                </a:moveTo>
                <a:cubicBezTo>
                  <a:pt x="128858" y="112442"/>
                  <a:pt x="122561" y="118738"/>
                  <a:pt x="122561" y="126497"/>
                </a:cubicBezTo>
                <a:cubicBezTo>
                  <a:pt x="122561" y="134255"/>
                  <a:pt x="128858" y="140552"/>
                  <a:pt x="136616" y="140552"/>
                </a:cubicBezTo>
                <a:cubicBezTo>
                  <a:pt x="144375" y="140552"/>
                  <a:pt x="150672" y="134255"/>
                  <a:pt x="150672" y="126497"/>
                </a:cubicBezTo>
                <a:cubicBezTo>
                  <a:pt x="150672" y="118738"/>
                  <a:pt x="144375" y="112442"/>
                  <a:pt x="136616" y="112442"/>
                </a:cubicBezTo>
                <a:close/>
                <a:moveTo>
                  <a:pt x="192837" y="84331"/>
                </a:moveTo>
                <a:cubicBezTo>
                  <a:pt x="185079" y="84331"/>
                  <a:pt x="178782" y="90628"/>
                  <a:pt x="178782" y="98386"/>
                </a:cubicBezTo>
                <a:cubicBezTo>
                  <a:pt x="178782" y="106145"/>
                  <a:pt x="185079" y="112442"/>
                  <a:pt x="192837" y="112442"/>
                </a:cubicBezTo>
                <a:cubicBezTo>
                  <a:pt x="200596" y="112442"/>
                  <a:pt x="206892" y="106145"/>
                  <a:pt x="206892" y="98386"/>
                </a:cubicBezTo>
                <a:cubicBezTo>
                  <a:pt x="206892" y="90628"/>
                  <a:pt x="200596" y="84331"/>
                  <a:pt x="192837" y="84331"/>
                </a:cubicBezTo>
                <a:close/>
                <a:moveTo>
                  <a:pt x="277168" y="84331"/>
                </a:moveTo>
                <a:cubicBezTo>
                  <a:pt x="269410" y="84331"/>
                  <a:pt x="263113" y="90628"/>
                  <a:pt x="263113" y="98386"/>
                </a:cubicBezTo>
                <a:cubicBezTo>
                  <a:pt x="263113" y="106145"/>
                  <a:pt x="269410" y="112442"/>
                  <a:pt x="277168" y="112442"/>
                </a:cubicBezTo>
                <a:cubicBezTo>
                  <a:pt x="284927" y="112442"/>
                  <a:pt x="291224" y="106145"/>
                  <a:pt x="291224" y="98386"/>
                </a:cubicBezTo>
                <a:cubicBezTo>
                  <a:pt x="291224" y="90628"/>
                  <a:pt x="284927" y="84331"/>
                  <a:pt x="277168" y="84331"/>
                </a:cubicBezTo>
                <a:close/>
                <a:moveTo>
                  <a:pt x="807330" y="618428"/>
                </a:moveTo>
                <a:cubicBezTo>
                  <a:pt x="807330" y="519845"/>
                  <a:pt x="727103" y="439646"/>
                  <a:pt x="628548" y="439646"/>
                </a:cubicBezTo>
                <a:cubicBezTo>
                  <a:pt x="529993" y="439646"/>
                  <a:pt x="449766" y="519873"/>
                  <a:pt x="449766" y="618428"/>
                </a:cubicBezTo>
                <a:cubicBezTo>
                  <a:pt x="449766" y="716983"/>
                  <a:pt x="529993" y="797210"/>
                  <a:pt x="628548" y="797210"/>
                </a:cubicBezTo>
                <a:cubicBezTo>
                  <a:pt x="727103" y="797210"/>
                  <a:pt x="807330" y="717011"/>
                  <a:pt x="807330" y="618428"/>
                </a:cubicBezTo>
                <a:close/>
                <a:moveTo>
                  <a:pt x="618428" y="618428"/>
                </a:moveTo>
                <a:cubicBezTo>
                  <a:pt x="618428" y="624022"/>
                  <a:pt x="622954" y="628548"/>
                  <a:pt x="628548" y="628548"/>
                </a:cubicBezTo>
                <a:lnTo>
                  <a:pt x="786781" y="628548"/>
                </a:lnTo>
                <a:cubicBezTo>
                  <a:pt x="781525" y="711249"/>
                  <a:pt x="712570" y="776943"/>
                  <a:pt x="628548" y="776943"/>
                </a:cubicBezTo>
                <a:cubicBezTo>
                  <a:pt x="541125" y="776943"/>
                  <a:pt x="470006" y="705852"/>
                  <a:pt x="470006" y="618400"/>
                </a:cubicBezTo>
                <a:cubicBezTo>
                  <a:pt x="470006" y="534378"/>
                  <a:pt x="535699" y="465423"/>
                  <a:pt x="618400" y="460167"/>
                </a:cubicBezTo>
                <a:lnTo>
                  <a:pt x="618428" y="618428"/>
                </a:lnTo>
                <a:lnTo>
                  <a:pt x="618428" y="618428"/>
                </a:lnTo>
                <a:close/>
                <a:moveTo>
                  <a:pt x="638668" y="460195"/>
                </a:moveTo>
                <a:cubicBezTo>
                  <a:pt x="718023" y="465227"/>
                  <a:pt x="781750" y="528925"/>
                  <a:pt x="786781" y="608309"/>
                </a:cubicBezTo>
                <a:lnTo>
                  <a:pt x="638668" y="608309"/>
                </a:lnTo>
                <a:lnTo>
                  <a:pt x="638668" y="460195"/>
                </a:lnTo>
                <a:close/>
                <a:moveTo>
                  <a:pt x="329454" y="787091"/>
                </a:moveTo>
                <a:lnTo>
                  <a:pt x="329454" y="618428"/>
                </a:lnTo>
                <a:cubicBezTo>
                  <a:pt x="329454" y="612834"/>
                  <a:pt x="324928" y="608309"/>
                  <a:pt x="319334" y="608309"/>
                </a:cubicBezTo>
                <a:lnTo>
                  <a:pt x="263113" y="608309"/>
                </a:lnTo>
                <a:cubicBezTo>
                  <a:pt x="257519" y="608309"/>
                  <a:pt x="252993" y="612834"/>
                  <a:pt x="252993" y="618428"/>
                </a:cubicBezTo>
                <a:lnTo>
                  <a:pt x="252993" y="787091"/>
                </a:lnTo>
                <a:cubicBezTo>
                  <a:pt x="252993" y="792684"/>
                  <a:pt x="257519" y="797210"/>
                  <a:pt x="263113" y="797210"/>
                </a:cubicBezTo>
                <a:lnTo>
                  <a:pt x="319334" y="797210"/>
                </a:lnTo>
                <a:cubicBezTo>
                  <a:pt x="324928" y="797210"/>
                  <a:pt x="329454" y="792684"/>
                  <a:pt x="329454" y="787091"/>
                </a:cubicBezTo>
                <a:close/>
                <a:moveTo>
                  <a:pt x="273233" y="628548"/>
                </a:moveTo>
                <a:lnTo>
                  <a:pt x="309214" y="628548"/>
                </a:lnTo>
                <a:lnTo>
                  <a:pt x="309214" y="776943"/>
                </a:lnTo>
                <a:lnTo>
                  <a:pt x="273233" y="776943"/>
                </a:lnTo>
                <a:lnTo>
                  <a:pt x="273233" y="628548"/>
                </a:lnTo>
                <a:close/>
                <a:moveTo>
                  <a:pt x="217012" y="787091"/>
                </a:moveTo>
                <a:lnTo>
                  <a:pt x="217012" y="505987"/>
                </a:lnTo>
                <a:cubicBezTo>
                  <a:pt x="217012" y="500393"/>
                  <a:pt x="212486" y="495867"/>
                  <a:pt x="206892" y="495867"/>
                </a:cubicBezTo>
                <a:lnTo>
                  <a:pt x="150672" y="495867"/>
                </a:lnTo>
                <a:cubicBezTo>
                  <a:pt x="145078" y="495867"/>
                  <a:pt x="140552" y="500393"/>
                  <a:pt x="140552" y="505987"/>
                </a:cubicBezTo>
                <a:lnTo>
                  <a:pt x="140552" y="787091"/>
                </a:lnTo>
                <a:cubicBezTo>
                  <a:pt x="140552" y="792684"/>
                  <a:pt x="145078" y="797210"/>
                  <a:pt x="150672" y="797210"/>
                </a:cubicBezTo>
                <a:lnTo>
                  <a:pt x="206892" y="797210"/>
                </a:lnTo>
                <a:cubicBezTo>
                  <a:pt x="212486" y="797210"/>
                  <a:pt x="217012" y="792684"/>
                  <a:pt x="217012" y="787091"/>
                </a:cubicBezTo>
                <a:close/>
                <a:moveTo>
                  <a:pt x="160791" y="516107"/>
                </a:moveTo>
                <a:lnTo>
                  <a:pt x="196773" y="516107"/>
                </a:lnTo>
                <a:lnTo>
                  <a:pt x="196773" y="776943"/>
                </a:lnTo>
                <a:lnTo>
                  <a:pt x="160791" y="776943"/>
                </a:lnTo>
                <a:lnTo>
                  <a:pt x="160791" y="516107"/>
                </a:lnTo>
                <a:close/>
                <a:moveTo>
                  <a:pt x="104571" y="787091"/>
                </a:moveTo>
                <a:lnTo>
                  <a:pt x="104571" y="674649"/>
                </a:lnTo>
                <a:cubicBezTo>
                  <a:pt x="104571" y="669055"/>
                  <a:pt x="100045" y="664529"/>
                  <a:pt x="94451" y="664529"/>
                </a:cubicBezTo>
                <a:lnTo>
                  <a:pt x="38230" y="664529"/>
                </a:lnTo>
                <a:cubicBezTo>
                  <a:pt x="32636" y="664529"/>
                  <a:pt x="28110" y="669055"/>
                  <a:pt x="28110" y="674649"/>
                </a:cubicBezTo>
                <a:lnTo>
                  <a:pt x="28110" y="787091"/>
                </a:lnTo>
                <a:cubicBezTo>
                  <a:pt x="28110" y="792684"/>
                  <a:pt x="32636" y="797210"/>
                  <a:pt x="38230" y="797210"/>
                </a:cubicBezTo>
                <a:lnTo>
                  <a:pt x="94451" y="797210"/>
                </a:lnTo>
                <a:cubicBezTo>
                  <a:pt x="100045" y="797210"/>
                  <a:pt x="104571" y="792684"/>
                  <a:pt x="104571" y="787091"/>
                </a:cubicBezTo>
                <a:close/>
                <a:moveTo>
                  <a:pt x="48350" y="684769"/>
                </a:moveTo>
                <a:lnTo>
                  <a:pt x="84331" y="684769"/>
                </a:lnTo>
                <a:lnTo>
                  <a:pt x="84331" y="776943"/>
                </a:lnTo>
                <a:lnTo>
                  <a:pt x="48350" y="776943"/>
                </a:lnTo>
                <a:lnTo>
                  <a:pt x="48350" y="684769"/>
                </a:lnTo>
                <a:close/>
                <a:moveTo>
                  <a:pt x="797210" y="327205"/>
                </a:moveTo>
                <a:lnTo>
                  <a:pt x="470006" y="327205"/>
                </a:lnTo>
                <a:lnTo>
                  <a:pt x="470006" y="263113"/>
                </a:lnTo>
                <a:lnTo>
                  <a:pt x="572327" y="263113"/>
                </a:lnTo>
                <a:cubicBezTo>
                  <a:pt x="575026" y="263113"/>
                  <a:pt x="577612" y="262045"/>
                  <a:pt x="579495" y="260162"/>
                </a:cubicBezTo>
                <a:lnTo>
                  <a:pt x="717096" y="122561"/>
                </a:lnTo>
                <a:lnTo>
                  <a:pt x="797210" y="122561"/>
                </a:lnTo>
                <a:lnTo>
                  <a:pt x="797210" y="102322"/>
                </a:lnTo>
                <a:lnTo>
                  <a:pt x="712879" y="102322"/>
                </a:lnTo>
                <a:cubicBezTo>
                  <a:pt x="710181" y="102322"/>
                  <a:pt x="707594" y="103390"/>
                  <a:pt x="705711" y="105273"/>
                </a:cubicBezTo>
                <a:lnTo>
                  <a:pt x="568111" y="242874"/>
                </a:lnTo>
                <a:lnTo>
                  <a:pt x="470006" y="242874"/>
                </a:lnTo>
                <a:lnTo>
                  <a:pt x="470006" y="0"/>
                </a:lnTo>
                <a:lnTo>
                  <a:pt x="449766" y="0"/>
                </a:lnTo>
                <a:lnTo>
                  <a:pt x="449766" y="337325"/>
                </a:lnTo>
                <a:cubicBezTo>
                  <a:pt x="449766" y="342918"/>
                  <a:pt x="454292" y="347444"/>
                  <a:pt x="459886" y="347444"/>
                </a:cubicBezTo>
                <a:lnTo>
                  <a:pt x="797210" y="347444"/>
                </a:lnTo>
                <a:lnTo>
                  <a:pt x="797210" y="327205"/>
                </a:lnTo>
                <a:close/>
                <a:moveTo>
                  <a:pt x="347444" y="327205"/>
                </a:moveTo>
                <a:lnTo>
                  <a:pt x="20239" y="327205"/>
                </a:lnTo>
                <a:lnTo>
                  <a:pt x="20239" y="0"/>
                </a:lnTo>
                <a:lnTo>
                  <a:pt x="0" y="0"/>
                </a:lnTo>
                <a:lnTo>
                  <a:pt x="0" y="337325"/>
                </a:lnTo>
                <a:cubicBezTo>
                  <a:pt x="0" y="342918"/>
                  <a:pt x="4526" y="347444"/>
                  <a:pt x="10120" y="347444"/>
                </a:cubicBezTo>
                <a:lnTo>
                  <a:pt x="347444" y="347444"/>
                </a:lnTo>
                <a:lnTo>
                  <a:pt x="347444" y="327205"/>
                </a:lnTo>
                <a:close/>
              </a:path>
            </a:pathLst>
          </a:custGeom>
          <a:solidFill>
            <a:schemeClr val="accent1"/>
          </a:solidFill>
          <a:ln w="2798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DEE8545E-2285-C8BE-74FA-79904FC23CA7}"/>
              </a:ext>
            </a:extLst>
          </p:cNvPr>
          <p:cNvSpPr>
            <a:spLocks noChangeAspect="1"/>
          </p:cNvSpPr>
          <p:nvPr/>
        </p:nvSpPr>
        <p:spPr>
          <a:xfrm>
            <a:off x="12788314" y="10847075"/>
            <a:ext cx="1216152" cy="1176568"/>
          </a:xfrm>
          <a:custGeom>
            <a:avLst/>
            <a:gdLst>
              <a:gd name="connsiteX0" fmla="*/ 538823 w 1077649"/>
              <a:gd name="connsiteY0" fmla="*/ 1042574 h 1042573"/>
              <a:gd name="connsiteX1" fmla="*/ 286458 w 1077649"/>
              <a:gd name="connsiteY1" fmla="*/ 970380 h 1042573"/>
              <a:gd name="connsiteX2" fmla="*/ 300104 w 1077649"/>
              <a:gd name="connsiteY2" fmla="*/ 949156 h 1042573"/>
              <a:gd name="connsiteX3" fmla="*/ 538858 w 1077649"/>
              <a:gd name="connsiteY3" fmla="*/ 1017281 h 1042573"/>
              <a:gd name="connsiteX4" fmla="*/ 777681 w 1077649"/>
              <a:gd name="connsiteY4" fmla="*/ 949086 h 1042573"/>
              <a:gd name="connsiteX5" fmla="*/ 791187 w 1077649"/>
              <a:gd name="connsiteY5" fmla="*/ 970450 h 1042573"/>
              <a:gd name="connsiteX6" fmla="*/ 538823 w 1077649"/>
              <a:gd name="connsiteY6" fmla="*/ 1042574 h 1042573"/>
              <a:gd name="connsiteX7" fmla="*/ 959781 w 1077649"/>
              <a:gd name="connsiteY7" fmla="*/ 902254 h 1042573"/>
              <a:gd name="connsiteX8" fmla="*/ 841913 w 1077649"/>
              <a:gd name="connsiteY8" fmla="*/ 784386 h 1042573"/>
              <a:gd name="connsiteX9" fmla="*/ 959781 w 1077649"/>
              <a:gd name="connsiteY9" fmla="*/ 666518 h 1042573"/>
              <a:gd name="connsiteX10" fmla="*/ 1077649 w 1077649"/>
              <a:gd name="connsiteY10" fmla="*/ 784386 h 1042573"/>
              <a:gd name="connsiteX11" fmla="*/ 959781 w 1077649"/>
              <a:gd name="connsiteY11" fmla="*/ 902254 h 1042573"/>
              <a:gd name="connsiteX12" fmla="*/ 959781 w 1077649"/>
              <a:gd name="connsiteY12" fmla="*/ 691775 h 1042573"/>
              <a:gd name="connsiteX13" fmla="*/ 867170 w 1077649"/>
              <a:gd name="connsiteY13" fmla="*/ 784386 h 1042573"/>
              <a:gd name="connsiteX14" fmla="*/ 959781 w 1077649"/>
              <a:gd name="connsiteY14" fmla="*/ 876997 h 1042573"/>
              <a:gd name="connsiteX15" fmla="*/ 1052392 w 1077649"/>
              <a:gd name="connsiteY15" fmla="*/ 784386 h 1042573"/>
              <a:gd name="connsiteX16" fmla="*/ 959781 w 1077649"/>
              <a:gd name="connsiteY16" fmla="*/ 691775 h 1042573"/>
              <a:gd name="connsiteX17" fmla="*/ 258184 w 1077649"/>
              <a:gd name="connsiteY17" fmla="*/ 902254 h 1042573"/>
              <a:gd name="connsiteX18" fmla="*/ 12624 w 1077649"/>
              <a:gd name="connsiteY18" fmla="*/ 902254 h 1042573"/>
              <a:gd name="connsiteX19" fmla="*/ 1679 w 1077649"/>
              <a:gd name="connsiteY19" fmla="*/ 895905 h 1042573"/>
              <a:gd name="connsiteX20" fmla="*/ 1715 w 1077649"/>
              <a:gd name="connsiteY20" fmla="*/ 883241 h 1042573"/>
              <a:gd name="connsiteX21" fmla="*/ 124494 w 1077649"/>
              <a:gd name="connsiteY21" fmla="*/ 672762 h 1042573"/>
              <a:gd name="connsiteX22" fmla="*/ 146314 w 1077649"/>
              <a:gd name="connsiteY22" fmla="*/ 672762 h 1042573"/>
              <a:gd name="connsiteX23" fmla="*/ 269093 w 1077649"/>
              <a:gd name="connsiteY23" fmla="*/ 883241 h 1042573"/>
              <a:gd name="connsiteX24" fmla="*/ 269128 w 1077649"/>
              <a:gd name="connsiteY24" fmla="*/ 895905 h 1042573"/>
              <a:gd name="connsiteX25" fmla="*/ 258184 w 1077649"/>
              <a:gd name="connsiteY25" fmla="*/ 902254 h 1042573"/>
              <a:gd name="connsiteX26" fmla="*/ 34619 w 1077649"/>
              <a:gd name="connsiteY26" fmla="*/ 876997 h 1042573"/>
              <a:gd name="connsiteX27" fmla="*/ 236188 w 1077649"/>
              <a:gd name="connsiteY27" fmla="*/ 876997 h 1042573"/>
              <a:gd name="connsiteX28" fmla="*/ 135404 w 1077649"/>
              <a:gd name="connsiteY28" fmla="*/ 704229 h 1042573"/>
              <a:gd name="connsiteX29" fmla="*/ 34619 w 1077649"/>
              <a:gd name="connsiteY29" fmla="*/ 876997 h 1042573"/>
              <a:gd name="connsiteX30" fmla="*/ 726851 w 1077649"/>
              <a:gd name="connsiteY30" fmla="*/ 784386 h 1042573"/>
              <a:gd name="connsiteX31" fmla="*/ 701593 w 1077649"/>
              <a:gd name="connsiteY31" fmla="*/ 784386 h 1042573"/>
              <a:gd name="connsiteX32" fmla="*/ 701593 w 1077649"/>
              <a:gd name="connsiteY32" fmla="*/ 725347 h 1042573"/>
              <a:gd name="connsiteX33" fmla="*/ 576533 w 1077649"/>
              <a:gd name="connsiteY33" fmla="*/ 567031 h 1042573"/>
              <a:gd name="connsiteX34" fmla="*/ 566886 w 1077649"/>
              <a:gd name="connsiteY34" fmla="*/ 555946 h 1042573"/>
              <a:gd name="connsiteX35" fmla="*/ 574323 w 1077649"/>
              <a:gd name="connsiteY35" fmla="*/ 543212 h 1042573"/>
              <a:gd name="connsiteX36" fmla="*/ 626206 w 1077649"/>
              <a:gd name="connsiteY36" fmla="*/ 463405 h 1042573"/>
              <a:gd name="connsiteX37" fmla="*/ 538858 w 1077649"/>
              <a:gd name="connsiteY37" fmla="*/ 376056 h 1042573"/>
              <a:gd name="connsiteX38" fmla="*/ 451509 w 1077649"/>
              <a:gd name="connsiteY38" fmla="*/ 463405 h 1042573"/>
              <a:gd name="connsiteX39" fmla="*/ 503427 w 1077649"/>
              <a:gd name="connsiteY39" fmla="*/ 543212 h 1042573"/>
              <a:gd name="connsiteX40" fmla="*/ 510864 w 1077649"/>
              <a:gd name="connsiteY40" fmla="*/ 555911 h 1042573"/>
              <a:gd name="connsiteX41" fmla="*/ 501217 w 1077649"/>
              <a:gd name="connsiteY41" fmla="*/ 567031 h 1042573"/>
              <a:gd name="connsiteX42" fmla="*/ 376122 w 1077649"/>
              <a:gd name="connsiteY42" fmla="*/ 725347 h 1042573"/>
              <a:gd name="connsiteX43" fmla="*/ 376122 w 1077649"/>
              <a:gd name="connsiteY43" fmla="*/ 784386 h 1042573"/>
              <a:gd name="connsiteX44" fmla="*/ 350865 w 1077649"/>
              <a:gd name="connsiteY44" fmla="*/ 784386 h 1042573"/>
              <a:gd name="connsiteX45" fmla="*/ 350865 w 1077649"/>
              <a:gd name="connsiteY45" fmla="*/ 725347 h 1042573"/>
              <a:gd name="connsiteX46" fmla="*/ 468277 w 1077649"/>
              <a:gd name="connsiteY46" fmla="*/ 551070 h 1042573"/>
              <a:gd name="connsiteX47" fmla="*/ 426286 w 1077649"/>
              <a:gd name="connsiteY47" fmla="*/ 463405 h 1042573"/>
              <a:gd name="connsiteX48" fmla="*/ 538893 w 1077649"/>
              <a:gd name="connsiteY48" fmla="*/ 350799 h 1042573"/>
              <a:gd name="connsiteX49" fmla="*/ 651534 w 1077649"/>
              <a:gd name="connsiteY49" fmla="*/ 463405 h 1042573"/>
              <a:gd name="connsiteX50" fmla="*/ 609544 w 1077649"/>
              <a:gd name="connsiteY50" fmla="*/ 551070 h 1042573"/>
              <a:gd name="connsiteX51" fmla="*/ 726956 w 1077649"/>
              <a:gd name="connsiteY51" fmla="*/ 725347 h 1042573"/>
              <a:gd name="connsiteX52" fmla="*/ 726956 w 1077649"/>
              <a:gd name="connsiteY52" fmla="*/ 784386 h 1042573"/>
              <a:gd name="connsiteX53" fmla="*/ 726851 w 1077649"/>
              <a:gd name="connsiteY53" fmla="*/ 784386 h 1042573"/>
              <a:gd name="connsiteX54" fmla="*/ 1006122 w 1077649"/>
              <a:gd name="connsiteY54" fmla="*/ 609934 h 1042573"/>
              <a:gd name="connsiteX55" fmla="*/ 980899 w 1077649"/>
              <a:gd name="connsiteY55" fmla="*/ 608004 h 1042573"/>
              <a:gd name="connsiteX56" fmla="*/ 982197 w 1077649"/>
              <a:gd name="connsiteY56" fmla="*/ 573872 h 1042573"/>
              <a:gd name="connsiteX57" fmla="*/ 743443 w 1077649"/>
              <a:gd name="connsiteY57" fmla="*/ 181644 h 1042573"/>
              <a:gd name="connsiteX58" fmla="*/ 755090 w 1077649"/>
              <a:gd name="connsiteY58" fmla="*/ 159228 h 1042573"/>
              <a:gd name="connsiteX59" fmla="*/ 1007490 w 1077649"/>
              <a:gd name="connsiteY59" fmla="*/ 573907 h 1042573"/>
              <a:gd name="connsiteX60" fmla="*/ 1006122 w 1077649"/>
              <a:gd name="connsiteY60" fmla="*/ 609934 h 1042573"/>
              <a:gd name="connsiteX61" fmla="*/ 71524 w 1077649"/>
              <a:gd name="connsiteY61" fmla="*/ 609934 h 1042573"/>
              <a:gd name="connsiteX62" fmla="*/ 70155 w 1077649"/>
              <a:gd name="connsiteY62" fmla="*/ 573907 h 1042573"/>
              <a:gd name="connsiteX63" fmla="*/ 322485 w 1077649"/>
              <a:gd name="connsiteY63" fmla="*/ 158035 h 1042573"/>
              <a:gd name="connsiteX64" fmla="*/ 334167 w 1077649"/>
              <a:gd name="connsiteY64" fmla="*/ 180451 h 1042573"/>
              <a:gd name="connsiteX65" fmla="*/ 95413 w 1077649"/>
              <a:gd name="connsiteY65" fmla="*/ 573907 h 1042573"/>
              <a:gd name="connsiteX66" fmla="*/ 96711 w 1077649"/>
              <a:gd name="connsiteY66" fmla="*/ 608039 h 1042573"/>
              <a:gd name="connsiteX67" fmla="*/ 71524 w 1077649"/>
              <a:gd name="connsiteY67" fmla="*/ 609934 h 1042573"/>
              <a:gd name="connsiteX68" fmla="*/ 644062 w 1077649"/>
              <a:gd name="connsiteY68" fmla="*/ 235737 h 1042573"/>
              <a:gd name="connsiteX69" fmla="*/ 433583 w 1077649"/>
              <a:gd name="connsiteY69" fmla="*/ 235737 h 1042573"/>
              <a:gd name="connsiteX70" fmla="*/ 420954 w 1077649"/>
              <a:gd name="connsiteY70" fmla="*/ 223108 h 1042573"/>
              <a:gd name="connsiteX71" fmla="*/ 420954 w 1077649"/>
              <a:gd name="connsiteY71" fmla="*/ 12629 h 1042573"/>
              <a:gd name="connsiteX72" fmla="*/ 433583 w 1077649"/>
              <a:gd name="connsiteY72" fmla="*/ 0 h 1042573"/>
              <a:gd name="connsiteX73" fmla="*/ 644062 w 1077649"/>
              <a:gd name="connsiteY73" fmla="*/ 0 h 1042573"/>
              <a:gd name="connsiteX74" fmla="*/ 656691 w 1077649"/>
              <a:gd name="connsiteY74" fmla="*/ 12629 h 1042573"/>
              <a:gd name="connsiteX75" fmla="*/ 656691 w 1077649"/>
              <a:gd name="connsiteY75" fmla="*/ 223108 h 1042573"/>
              <a:gd name="connsiteX76" fmla="*/ 644062 w 1077649"/>
              <a:gd name="connsiteY76" fmla="*/ 235737 h 1042573"/>
              <a:gd name="connsiteX77" fmla="*/ 446212 w 1077649"/>
              <a:gd name="connsiteY77" fmla="*/ 210479 h 1042573"/>
              <a:gd name="connsiteX78" fmla="*/ 631433 w 1077649"/>
              <a:gd name="connsiteY78" fmla="*/ 210479 h 1042573"/>
              <a:gd name="connsiteX79" fmla="*/ 631433 w 1077649"/>
              <a:gd name="connsiteY79" fmla="*/ 25258 h 1042573"/>
              <a:gd name="connsiteX80" fmla="*/ 446212 w 1077649"/>
              <a:gd name="connsiteY80" fmla="*/ 25258 h 1042573"/>
              <a:gd name="connsiteX81" fmla="*/ 446212 w 1077649"/>
              <a:gd name="connsiteY81" fmla="*/ 210479 h 104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077649" h="1042573">
                <a:moveTo>
                  <a:pt x="538823" y="1042574"/>
                </a:moveTo>
                <a:cubicBezTo>
                  <a:pt x="447439" y="1042574"/>
                  <a:pt x="360161" y="1017597"/>
                  <a:pt x="286458" y="970380"/>
                </a:cubicBezTo>
                <a:lnTo>
                  <a:pt x="300104" y="949156"/>
                </a:lnTo>
                <a:cubicBezTo>
                  <a:pt x="369738" y="993743"/>
                  <a:pt x="452280" y="1017281"/>
                  <a:pt x="538858" y="1017281"/>
                </a:cubicBezTo>
                <a:cubicBezTo>
                  <a:pt x="623190" y="1017281"/>
                  <a:pt x="708013" y="993076"/>
                  <a:pt x="777681" y="949086"/>
                </a:cubicBezTo>
                <a:lnTo>
                  <a:pt x="791187" y="970450"/>
                </a:lnTo>
                <a:cubicBezTo>
                  <a:pt x="717484" y="1016966"/>
                  <a:pt x="627890" y="1042574"/>
                  <a:pt x="538823" y="1042574"/>
                </a:cubicBezTo>
                <a:close/>
                <a:moveTo>
                  <a:pt x="959781" y="902254"/>
                </a:moveTo>
                <a:cubicBezTo>
                  <a:pt x="894778" y="902254"/>
                  <a:pt x="841913" y="849354"/>
                  <a:pt x="841913" y="784386"/>
                </a:cubicBezTo>
                <a:cubicBezTo>
                  <a:pt x="841913" y="719418"/>
                  <a:pt x="894813" y="666518"/>
                  <a:pt x="959781" y="666518"/>
                </a:cubicBezTo>
                <a:cubicBezTo>
                  <a:pt x="1024749" y="666518"/>
                  <a:pt x="1077649" y="719418"/>
                  <a:pt x="1077649" y="784386"/>
                </a:cubicBezTo>
                <a:cubicBezTo>
                  <a:pt x="1077649" y="849354"/>
                  <a:pt x="1024784" y="902254"/>
                  <a:pt x="959781" y="902254"/>
                </a:cubicBezTo>
                <a:close/>
                <a:moveTo>
                  <a:pt x="959781" y="691775"/>
                </a:moveTo>
                <a:cubicBezTo>
                  <a:pt x="908705" y="691775"/>
                  <a:pt x="867170" y="733310"/>
                  <a:pt x="867170" y="784386"/>
                </a:cubicBezTo>
                <a:cubicBezTo>
                  <a:pt x="867170" y="835462"/>
                  <a:pt x="908705" y="876997"/>
                  <a:pt x="959781" y="876997"/>
                </a:cubicBezTo>
                <a:cubicBezTo>
                  <a:pt x="1010857" y="876997"/>
                  <a:pt x="1052392" y="835462"/>
                  <a:pt x="1052392" y="784386"/>
                </a:cubicBezTo>
                <a:cubicBezTo>
                  <a:pt x="1052392" y="733310"/>
                  <a:pt x="1010857" y="691775"/>
                  <a:pt x="959781" y="691775"/>
                </a:cubicBezTo>
                <a:close/>
                <a:moveTo>
                  <a:pt x="258184" y="902254"/>
                </a:moveTo>
                <a:lnTo>
                  <a:pt x="12624" y="902254"/>
                </a:lnTo>
                <a:cubicBezTo>
                  <a:pt x="8099" y="902254"/>
                  <a:pt x="3925" y="899834"/>
                  <a:pt x="1679" y="895905"/>
                </a:cubicBezTo>
                <a:cubicBezTo>
                  <a:pt x="-566" y="891976"/>
                  <a:pt x="-566" y="887135"/>
                  <a:pt x="1715" y="883241"/>
                </a:cubicBezTo>
                <a:lnTo>
                  <a:pt x="124494" y="672762"/>
                </a:lnTo>
                <a:cubicBezTo>
                  <a:pt x="129019" y="665009"/>
                  <a:pt x="141789" y="665009"/>
                  <a:pt x="146314" y="672762"/>
                </a:cubicBezTo>
                <a:lnTo>
                  <a:pt x="269093" y="883241"/>
                </a:lnTo>
                <a:cubicBezTo>
                  <a:pt x="271374" y="887135"/>
                  <a:pt x="271374" y="891976"/>
                  <a:pt x="269128" y="895905"/>
                </a:cubicBezTo>
                <a:cubicBezTo>
                  <a:pt x="266883" y="899834"/>
                  <a:pt x="262709" y="902254"/>
                  <a:pt x="258184" y="902254"/>
                </a:cubicBezTo>
                <a:close/>
                <a:moveTo>
                  <a:pt x="34619" y="876997"/>
                </a:moveTo>
                <a:lnTo>
                  <a:pt x="236188" y="876997"/>
                </a:lnTo>
                <a:lnTo>
                  <a:pt x="135404" y="704229"/>
                </a:lnTo>
                <a:lnTo>
                  <a:pt x="34619" y="876997"/>
                </a:lnTo>
                <a:close/>
                <a:moveTo>
                  <a:pt x="726851" y="784386"/>
                </a:moveTo>
                <a:lnTo>
                  <a:pt x="701593" y="784386"/>
                </a:lnTo>
                <a:lnTo>
                  <a:pt x="701593" y="725347"/>
                </a:lnTo>
                <a:cubicBezTo>
                  <a:pt x="701593" y="649574"/>
                  <a:pt x="650166" y="584466"/>
                  <a:pt x="576533" y="567031"/>
                </a:cubicBezTo>
                <a:cubicBezTo>
                  <a:pt x="571271" y="565803"/>
                  <a:pt x="567378" y="561313"/>
                  <a:pt x="566886" y="555946"/>
                </a:cubicBezTo>
                <a:cubicBezTo>
                  <a:pt x="566395" y="550544"/>
                  <a:pt x="569377" y="545422"/>
                  <a:pt x="574323" y="543212"/>
                </a:cubicBezTo>
                <a:cubicBezTo>
                  <a:pt x="605860" y="529180"/>
                  <a:pt x="626206" y="497854"/>
                  <a:pt x="626206" y="463405"/>
                </a:cubicBezTo>
                <a:cubicBezTo>
                  <a:pt x="626206" y="415241"/>
                  <a:pt x="587022" y="376056"/>
                  <a:pt x="538858" y="376056"/>
                </a:cubicBezTo>
                <a:cubicBezTo>
                  <a:pt x="490693" y="376056"/>
                  <a:pt x="451509" y="415241"/>
                  <a:pt x="451509" y="463405"/>
                </a:cubicBezTo>
                <a:cubicBezTo>
                  <a:pt x="451509" y="497854"/>
                  <a:pt x="471890" y="529180"/>
                  <a:pt x="503427" y="543212"/>
                </a:cubicBezTo>
                <a:cubicBezTo>
                  <a:pt x="508373" y="545422"/>
                  <a:pt x="511355" y="550544"/>
                  <a:pt x="510864" y="555911"/>
                </a:cubicBezTo>
                <a:cubicBezTo>
                  <a:pt x="510373" y="561313"/>
                  <a:pt x="506479" y="565803"/>
                  <a:pt x="501217" y="567031"/>
                </a:cubicBezTo>
                <a:cubicBezTo>
                  <a:pt x="427549" y="584501"/>
                  <a:pt x="376122" y="649574"/>
                  <a:pt x="376122" y="725347"/>
                </a:cubicBezTo>
                <a:lnTo>
                  <a:pt x="376122" y="784386"/>
                </a:lnTo>
                <a:lnTo>
                  <a:pt x="350865" y="784386"/>
                </a:lnTo>
                <a:lnTo>
                  <a:pt x="350865" y="725347"/>
                </a:lnTo>
                <a:cubicBezTo>
                  <a:pt x="350865" y="647434"/>
                  <a:pt x="397942" y="579344"/>
                  <a:pt x="468277" y="551070"/>
                </a:cubicBezTo>
                <a:cubicBezTo>
                  <a:pt x="442142" y="529987"/>
                  <a:pt x="426286" y="497924"/>
                  <a:pt x="426286" y="463405"/>
                </a:cubicBezTo>
                <a:cubicBezTo>
                  <a:pt x="426286" y="401314"/>
                  <a:pt x="476801" y="350799"/>
                  <a:pt x="538893" y="350799"/>
                </a:cubicBezTo>
                <a:cubicBezTo>
                  <a:pt x="601019" y="350799"/>
                  <a:pt x="651534" y="401314"/>
                  <a:pt x="651534" y="463405"/>
                </a:cubicBezTo>
                <a:cubicBezTo>
                  <a:pt x="651534" y="497924"/>
                  <a:pt x="635678" y="529987"/>
                  <a:pt x="609544" y="551070"/>
                </a:cubicBezTo>
                <a:cubicBezTo>
                  <a:pt x="679879" y="579344"/>
                  <a:pt x="726956" y="647469"/>
                  <a:pt x="726956" y="725347"/>
                </a:cubicBezTo>
                <a:lnTo>
                  <a:pt x="726956" y="784386"/>
                </a:lnTo>
                <a:lnTo>
                  <a:pt x="726851" y="784386"/>
                </a:lnTo>
                <a:close/>
                <a:moveTo>
                  <a:pt x="1006122" y="609934"/>
                </a:moveTo>
                <a:lnTo>
                  <a:pt x="980899" y="608004"/>
                </a:lnTo>
                <a:cubicBezTo>
                  <a:pt x="981776" y="596744"/>
                  <a:pt x="982197" y="585343"/>
                  <a:pt x="982197" y="573872"/>
                </a:cubicBezTo>
                <a:cubicBezTo>
                  <a:pt x="982197" y="408716"/>
                  <a:pt x="890744" y="258398"/>
                  <a:pt x="743443" y="181644"/>
                </a:cubicBezTo>
                <a:lnTo>
                  <a:pt x="755090" y="159228"/>
                </a:lnTo>
                <a:cubicBezTo>
                  <a:pt x="910810" y="240402"/>
                  <a:pt x="1007490" y="399279"/>
                  <a:pt x="1007490" y="573907"/>
                </a:cubicBezTo>
                <a:cubicBezTo>
                  <a:pt x="1007490" y="586080"/>
                  <a:pt x="1007034" y="598042"/>
                  <a:pt x="1006122" y="609934"/>
                </a:cubicBezTo>
                <a:close/>
                <a:moveTo>
                  <a:pt x="71524" y="609934"/>
                </a:moveTo>
                <a:cubicBezTo>
                  <a:pt x="70611" y="598042"/>
                  <a:pt x="70155" y="586080"/>
                  <a:pt x="70155" y="573907"/>
                </a:cubicBezTo>
                <a:cubicBezTo>
                  <a:pt x="70155" y="398507"/>
                  <a:pt x="166836" y="239175"/>
                  <a:pt x="322485" y="158035"/>
                </a:cubicBezTo>
                <a:lnTo>
                  <a:pt x="334167" y="180451"/>
                </a:lnTo>
                <a:cubicBezTo>
                  <a:pt x="186901" y="257206"/>
                  <a:pt x="95413" y="407979"/>
                  <a:pt x="95413" y="573907"/>
                </a:cubicBezTo>
                <a:cubicBezTo>
                  <a:pt x="95413" y="585378"/>
                  <a:pt x="95869" y="596744"/>
                  <a:pt x="96711" y="608039"/>
                </a:cubicBezTo>
                <a:lnTo>
                  <a:pt x="71524" y="609934"/>
                </a:lnTo>
                <a:close/>
                <a:moveTo>
                  <a:pt x="644062" y="235737"/>
                </a:moveTo>
                <a:lnTo>
                  <a:pt x="433583" y="235737"/>
                </a:lnTo>
                <a:cubicBezTo>
                  <a:pt x="426602" y="235737"/>
                  <a:pt x="420954" y="230089"/>
                  <a:pt x="420954" y="223108"/>
                </a:cubicBezTo>
                <a:lnTo>
                  <a:pt x="420954" y="12629"/>
                </a:lnTo>
                <a:cubicBezTo>
                  <a:pt x="420954" y="5648"/>
                  <a:pt x="426602" y="0"/>
                  <a:pt x="433583" y="0"/>
                </a:cubicBezTo>
                <a:lnTo>
                  <a:pt x="644062" y="0"/>
                </a:lnTo>
                <a:cubicBezTo>
                  <a:pt x="651043" y="0"/>
                  <a:pt x="656691" y="5648"/>
                  <a:pt x="656691" y="12629"/>
                </a:cubicBezTo>
                <a:lnTo>
                  <a:pt x="656691" y="223108"/>
                </a:lnTo>
                <a:cubicBezTo>
                  <a:pt x="656691" y="230089"/>
                  <a:pt x="651043" y="235737"/>
                  <a:pt x="644062" y="235737"/>
                </a:cubicBezTo>
                <a:close/>
                <a:moveTo>
                  <a:pt x="446212" y="210479"/>
                </a:moveTo>
                <a:lnTo>
                  <a:pt x="631433" y="210479"/>
                </a:lnTo>
                <a:lnTo>
                  <a:pt x="631433" y="25258"/>
                </a:lnTo>
                <a:lnTo>
                  <a:pt x="446212" y="25258"/>
                </a:lnTo>
                <a:cubicBezTo>
                  <a:pt x="446212" y="25258"/>
                  <a:pt x="446212" y="210479"/>
                  <a:pt x="446212" y="210479"/>
                </a:cubicBezTo>
                <a:close/>
              </a:path>
            </a:pathLst>
          </a:custGeom>
          <a:solidFill>
            <a:schemeClr val="accent1"/>
          </a:solidFill>
          <a:ln w="34826" cap="flat">
            <a:noFill/>
            <a:prstDash val="solid"/>
            <a:miter/>
          </a:ln>
        </p:spPr>
        <p:txBody>
          <a:bodyPr rtlCol="0" anchor="ctr"/>
          <a:lstStyle/>
          <a:p>
            <a:endParaRPr lang="en-US"/>
          </a:p>
        </p:txBody>
      </p:sp>
    </p:spTree>
    <p:extLst>
      <p:ext uri="{BB962C8B-B14F-4D97-AF65-F5344CB8AC3E}">
        <p14:creationId xmlns:p14="http://schemas.microsoft.com/office/powerpoint/2010/main" val="260210315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B0C48D-028A-9C32-D1BB-05C5C6755535}"/>
              </a:ext>
            </a:extLst>
          </p:cNvPr>
          <p:cNvSpPr/>
          <p:nvPr/>
        </p:nvSpPr>
        <p:spPr bwMode="auto">
          <a:xfrm>
            <a:off x="12192000" y="0"/>
            <a:ext cx="12192000"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3" name="Text Placeholder 2">
            <a:extLst>
              <a:ext uri="{FF2B5EF4-FFF2-40B4-BE49-F238E27FC236}">
                <a16:creationId xmlns:a16="http://schemas.microsoft.com/office/drawing/2014/main" id="{A8556307-2FAC-20E1-F763-7774DDDB710C}"/>
              </a:ext>
            </a:extLst>
          </p:cNvPr>
          <p:cNvSpPr>
            <a:spLocks noGrp="1"/>
          </p:cNvSpPr>
          <p:nvPr>
            <p:ph type="body" sz="quarter" idx="4294967295"/>
          </p:nvPr>
        </p:nvSpPr>
        <p:spPr>
          <a:xfrm>
            <a:off x="620639" y="557348"/>
            <a:ext cx="4903861" cy="5335587"/>
          </a:xfrm>
        </p:spPr>
        <p:txBody>
          <a:bodyPr/>
          <a:lstStyle/>
          <a:p>
            <a:pPr>
              <a:defRPr/>
            </a:pPr>
            <a:r>
              <a:rPr lang="en-US" dirty="0">
                <a:solidFill>
                  <a:schemeClr val="accent1"/>
                </a:solidFill>
              </a:rPr>
              <a:t>IBM</a:t>
            </a:r>
            <a:r>
              <a:rPr lang="ko-KR" altLang="en-US" dirty="0">
                <a:solidFill>
                  <a:schemeClr val="accent1"/>
                </a:solidFill>
              </a:rPr>
              <a:t>의 비전</a:t>
            </a:r>
            <a:endParaRPr lang="en-US" altLang="ko-KR" dirty="0">
              <a:solidFill>
                <a:schemeClr val="accent1"/>
              </a:solidFill>
            </a:endParaRPr>
          </a:p>
          <a:p>
            <a:pPr>
              <a:defRPr/>
            </a:pPr>
            <a:endParaRPr lang="en-US" altLang="ko-KR" sz="2800" dirty="0"/>
          </a:p>
          <a:p>
            <a:pPr>
              <a:defRPr/>
            </a:pPr>
            <a:r>
              <a:rPr lang="ko-KR" altLang="en-US" sz="2800" dirty="0"/>
              <a:t>지식 근로자</a:t>
            </a:r>
            <a:r>
              <a:rPr lang="en-US" altLang="ko-KR" sz="2800" dirty="0"/>
              <a:t>(knowledge worker) </a:t>
            </a:r>
            <a:r>
              <a:rPr lang="ko-KR" altLang="en-US" sz="2800" dirty="0"/>
              <a:t>가 정보 및 인사이트 검색을 자동화하고 가속화하여 지능적인 비즈니스 프로세스를 만들 수 있도록  합니다</a:t>
            </a:r>
            <a:endParaRPr lang="en-US" altLang="ja-US" sz="2800" dirty="0"/>
          </a:p>
        </p:txBody>
      </p:sp>
      <p:sp>
        <p:nvSpPr>
          <p:cNvPr id="8" name="Text Placeholder 7">
            <a:extLst>
              <a:ext uri="{FF2B5EF4-FFF2-40B4-BE49-F238E27FC236}">
                <a16:creationId xmlns:a16="http://schemas.microsoft.com/office/drawing/2014/main" id="{1F51C705-5B29-3E29-B42F-DA489A991ED4}"/>
              </a:ext>
            </a:extLst>
          </p:cNvPr>
          <p:cNvSpPr>
            <a:spLocks noGrp="1"/>
          </p:cNvSpPr>
          <p:nvPr>
            <p:ph type="body" sz="quarter" idx="4294967295"/>
          </p:nvPr>
        </p:nvSpPr>
        <p:spPr>
          <a:xfrm>
            <a:off x="6667500" y="557348"/>
            <a:ext cx="4951413" cy="5334000"/>
          </a:xfrm>
        </p:spPr>
        <p:txBody>
          <a:bodyPr/>
          <a:lstStyle/>
          <a:p>
            <a:pPr>
              <a:defRPr/>
            </a:pPr>
            <a:r>
              <a:rPr lang="ko-KR" altLang="en-US" dirty="0">
                <a:solidFill>
                  <a:schemeClr val="accent1"/>
                </a:solidFill>
              </a:rPr>
              <a:t>고객에게 선사하는 결과</a:t>
            </a:r>
            <a:endParaRPr lang="en-US" altLang="ko-KR" dirty="0">
              <a:solidFill>
                <a:schemeClr val="accent1"/>
              </a:solidFill>
            </a:endParaRPr>
          </a:p>
          <a:p>
            <a:pPr>
              <a:defRPr/>
            </a:pPr>
            <a:endParaRPr lang="en-US" altLang="ja-US" sz="2800" dirty="0"/>
          </a:p>
          <a:p>
            <a:pPr defTabSz="1829311">
              <a:buClr>
                <a:srgbClr val="6D6E70"/>
              </a:buClr>
              <a:buSzPct val="90000"/>
              <a:defRPr/>
            </a:pPr>
            <a:r>
              <a:rPr lang="ko-KR" altLang="en-US" sz="2800" dirty="0"/>
              <a:t>일반적인 지식 근로자는 근로 시간의 </a:t>
            </a:r>
            <a:r>
              <a:rPr lang="en-US" altLang="ko-KR" sz="2800" dirty="0"/>
              <a:t>30%</a:t>
            </a:r>
            <a:r>
              <a:rPr lang="ko-KR" altLang="en-US" sz="2800" dirty="0" err="1"/>
              <a:t>를</a:t>
            </a:r>
            <a:r>
              <a:rPr lang="ko-KR" altLang="en-US" sz="2800" dirty="0"/>
              <a:t> 지식을 검색하는데 사용하는데</a:t>
            </a:r>
            <a:r>
              <a:rPr lang="en-US" altLang="ko-KR" sz="2800" dirty="0"/>
              <a:t>,</a:t>
            </a:r>
            <a:r>
              <a:rPr lang="ko-KR" altLang="en-US" sz="2800" dirty="0"/>
              <a:t> 이 시간의 </a:t>
            </a:r>
            <a:r>
              <a:rPr lang="en-US" altLang="ko-KR" sz="2800" dirty="0"/>
              <a:t>75%</a:t>
            </a:r>
            <a:r>
              <a:rPr lang="ko-KR" altLang="en-US" sz="2800" dirty="0" err="1"/>
              <a:t>를</a:t>
            </a:r>
            <a:r>
              <a:rPr lang="ko-KR" altLang="en-US" sz="2800" dirty="0"/>
              <a:t> 감축합니다</a:t>
            </a:r>
            <a:endParaRPr lang="en-US" altLang="ko-KR" sz="2800" dirty="0"/>
          </a:p>
        </p:txBody>
      </p:sp>
      <p:pic>
        <p:nvPicPr>
          <p:cNvPr id="7" name="Picture 6" descr="Graphical user interface, text, application, email&#10;&#10;Description automatically generated">
            <a:extLst>
              <a:ext uri="{FF2B5EF4-FFF2-40B4-BE49-F238E27FC236}">
                <a16:creationId xmlns:a16="http://schemas.microsoft.com/office/drawing/2014/main" id="{576F4E01-52C4-2E4E-BDD9-609CE15D2B4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2179" t="6452" r="12190" b="17410"/>
          <a:stretch/>
        </p:blipFill>
        <p:spPr>
          <a:xfrm>
            <a:off x="12757977" y="3695700"/>
            <a:ext cx="11168823" cy="6324600"/>
          </a:xfrm>
          <a:prstGeom prst="rect">
            <a:avLst/>
          </a:prstGeom>
        </p:spPr>
      </p:pic>
      <p:cxnSp>
        <p:nvCxnSpPr>
          <p:cNvPr id="5" name="Straight Connector 4">
            <a:extLst>
              <a:ext uri="{FF2B5EF4-FFF2-40B4-BE49-F238E27FC236}">
                <a16:creationId xmlns:a16="http://schemas.microsoft.com/office/drawing/2014/main" id="{33B314E1-144A-E3B5-AD6C-B540B09C1CFB}"/>
              </a:ext>
            </a:extLst>
          </p:cNvPr>
          <p:cNvCxnSpPr/>
          <p:nvPr/>
        </p:nvCxnSpPr>
        <p:spPr bwMode="auto">
          <a:xfrm>
            <a:off x="6096000" y="55734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09371259"/>
      </p:ext>
    </p:extLst>
  </p:cSld>
  <p:clrMapOvr>
    <a:masterClrMapping/>
  </p:clrMapOvr>
  <p:transition spd="med"/>
</p:sld>
</file>

<file path=ppt/theme/theme1.xml><?xml version="1.0" encoding="utf-8"?>
<a:theme xmlns:a="http://schemas.openxmlformats.org/drawingml/2006/main" name="IBM Brand Template 2022 (Microgrid)">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0_Plex_embed_REV" id="{210F0D26-36E3-474A-9FFA-BB5DDA14E030}" vid="{F6871AD2-0435-6041-9D94-43572B7E27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IBM Brand Template 2022 (Microgrid)">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0_Plex_embed_REV" id="{210F0D26-36E3-474A-9FFA-BB5DDA14E030}" vid="{F6871AD2-0435-6041-9D94-43572B7E2737}"/>
    </a:ext>
  </a:extLst>
</a:theme>
</file>

<file path=ppt/theme/theme4.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5.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CA69447617F84FB27EB01914F6D40C" ma:contentTypeVersion="17" ma:contentTypeDescription="Create a new document." ma:contentTypeScope="" ma:versionID="891d1fcd03c8fdd75dbd394c6dd0593c">
  <xsd:schema xmlns:xsd="http://www.w3.org/2001/XMLSchema" xmlns:xs="http://www.w3.org/2001/XMLSchema" xmlns:p="http://schemas.microsoft.com/office/2006/metadata/properties" xmlns:ns2="8b9052d9-c520-441f-8693-bf826caefee5" xmlns:ns3="261d4a04-0741-41a6-b991-fa661733abfc" xmlns:ns4="0bc387f4-a8ec-4683-be27-b084416112d4" targetNamespace="http://schemas.microsoft.com/office/2006/metadata/properties" ma:root="true" ma:fieldsID="181361636058c72ad5790f970be36e4d" ns2:_="" ns3:_="" ns4:_="">
    <xsd:import namespace="8b9052d9-c520-441f-8693-bf826caefee5"/>
    <xsd:import namespace="261d4a04-0741-41a6-b991-fa661733abfc"/>
    <xsd:import namespace="0bc387f4-a8ec-4683-be27-b084416112d4"/>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LengthInSeconds" minOccurs="0"/>
                <xsd:element ref="ns3:MediaServiceOCR" minOccurs="0"/>
                <xsd:element ref="ns3:MediaServiceGenerationTime" minOccurs="0"/>
                <xsd:element ref="ns3:MediaServiceEventHashCode" minOccurs="0"/>
                <xsd:element ref="ns3:lcf76f155ced4ddcb4097134ff3c332f" minOccurs="0"/>
                <xsd:element ref="ns4:TaxCatchAll" minOccurs="0"/>
                <xsd:element ref="ns3:MediaServiceLocatio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9052d9-c520-441f-8693-bf826caefe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61d4a04-0741-41a6-b991-fa661733abf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bffcf3f5-8b15-4b31-9c2f-1224d7647160"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bc387f4-a8ec-4683-be27-b084416112d4"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47c0f3a8-8b06-4ac5-a655-41bde421f286}" ma:internalName="TaxCatchAll" ma:showField="CatchAllData" ma:web="8b9052d9-c520-441f-8693-bf826caefee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0bc387f4-a8ec-4683-be27-b084416112d4" xsi:nil="true"/>
    <lcf76f155ced4ddcb4097134ff3c332f xmlns="261d4a04-0741-41a6-b991-fa661733abfc">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768EA36-C7AF-4C75-AAF1-38A0B84E1034}">
  <ds:schemaRefs>
    <ds:schemaRef ds:uri="0bc387f4-a8ec-4683-be27-b084416112d4"/>
    <ds:schemaRef ds:uri="261d4a04-0741-41a6-b991-fa661733abfc"/>
    <ds:schemaRef ds:uri="8b9052d9-c520-441f-8693-bf826caefe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E84F91D-2137-4CD5-871C-737B98DBEBBA}">
  <ds:schemaRefs>
    <ds:schemaRef ds:uri="http://schemas.microsoft.com/office/infopath/2007/PartnerControls"/>
    <ds:schemaRef ds:uri="http://schemas.microsoft.com/office/2006/metadata/properties"/>
    <ds:schemaRef ds:uri="http://schemas.openxmlformats.org/package/2006/metadata/core-properties"/>
    <ds:schemaRef ds:uri="261d4a04-0741-41a6-b991-fa661733abfc"/>
    <ds:schemaRef ds:uri="0bc387f4-a8ec-4683-be27-b084416112d4"/>
    <ds:schemaRef ds:uri="http://purl.org/dc/terms/"/>
    <ds:schemaRef ds:uri="8b9052d9-c520-441f-8693-bf826caefee5"/>
    <ds:schemaRef ds:uri="http://schemas.microsoft.com/office/2006/documentManagement/types"/>
    <ds:schemaRef ds:uri="http://www.w3.org/XML/1998/namespace"/>
    <ds:schemaRef ds:uri="http://purl.org/dc/dcmitype/"/>
    <ds:schemaRef ds:uri="http://purl.org/dc/elements/1.1/"/>
  </ds:schemaRefs>
</ds:datastoreItem>
</file>

<file path=customXml/itemProps3.xml><?xml version="1.0" encoding="utf-8"?>
<ds:datastoreItem xmlns:ds="http://schemas.openxmlformats.org/officeDocument/2006/customXml" ds:itemID="{49ABE9B7-0569-44F5-8868-E7508E2A35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IBM Brand Template 2022 (Microgrid)</Template>
  <TotalTime>22509</TotalTime>
  <Words>7873</Words>
  <Application>Microsoft Macintosh PowerPoint</Application>
  <PresentationFormat>사용자 지정</PresentationFormat>
  <Paragraphs>609</Paragraphs>
  <Slides>29</Slides>
  <Notes>29</Notes>
  <HiddenSlides>0</HiddenSlides>
  <MMClips>1</MMClips>
  <ScaleCrop>false</ScaleCrop>
  <HeadingPairs>
    <vt:vector size="6" baseType="variant">
      <vt:variant>
        <vt:lpstr>사용한 글꼴</vt:lpstr>
      </vt:variant>
      <vt:variant>
        <vt:i4>7</vt:i4>
      </vt:variant>
      <vt:variant>
        <vt:lpstr>테마</vt:lpstr>
      </vt:variant>
      <vt:variant>
        <vt:i4>3</vt:i4>
      </vt:variant>
      <vt:variant>
        <vt:lpstr>슬라이드 제목</vt:lpstr>
      </vt:variant>
      <vt:variant>
        <vt:i4>29</vt:i4>
      </vt:variant>
    </vt:vector>
  </HeadingPairs>
  <TitlesOfParts>
    <vt:vector size="39" baseType="lpstr">
      <vt:lpstr>Arial</vt:lpstr>
      <vt:lpstr>IBM Plex Sans ExtraLight</vt:lpstr>
      <vt:lpstr>IBM Plex Sans SemiBold</vt:lpstr>
      <vt:lpstr>IBM Plex Sans</vt:lpstr>
      <vt:lpstr>IBM Plex Sans Medium</vt:lpstr>
      <vt:lpstr>Calibri</vt:lpstr>
      <vt:lpstr>IBM Plex Sans Light</vt:lpstr>
      <vt:lpstr>IBM Brand Template 2022 (Microgrid)</vt:lpstr>
      <vt:lpstr>Office Theme</vt:lpstr>
      <vt:lpstr>1_IBM Brand Template 2022 (Microgrid)</vt:lpstr>
      <vt:lpstr>Introduction to Enterprise Chat and Search</vt:lpstr>
      <vt:lpstr>대화형 AI란?</vt:lpstr>
      <vt:lpstr>PowerPoint 프레젠테이션</vt:lpstr>
      <vt:lpstr>PowerPoint 프레젠테이션</vt:lpstr>
      <vt:lpstr>PowerPoint 프레젠테이션</vt:lpstr>
      <vt:lpstr>watsonx Assistant의 확장성 있는 아케텍처는 생성형 AI 및 자동화를 포함하고 있어 기업이 AI 어시스턴트를 대규모로 구축, 실행 및 관리할 수 있습니다. </vt:lpstr>
      <vt:lpstr>IBM watsonx Assistant는 고객의 지속적인 신뢰를 받고 있습니다.</vt:lpstr>
      <vt:lpstr>PowerPoint 프레젠테이션</vt:lpstr>
      <vt:lpstr>PowerPoint 프레젠테이션</vt:lpstr>
      <vt:lpstr>PowerPoint 프레젠테이션</vt:lpstr>
      <vt:lpstr>엔터프라이즈 채팅 및 검색을 위한 watsonx</vt:lpstr>
      <vt:lpstr>PowerPoint 프레젠테이션</vt:lpstr>
      <vt:lpstr>watsonx Assistant의 역량</vt:lpstr>
      <vt:lpstr>신속한 구축 및 이터레이션 액션</vt:lpstr>
      <vt:lpstr>신속한 구축 및 이터레이션 서브 액션</vt:lpstr>
      <vt:lpstr>신속한 구축 및 이터레이션  사전 구축된 채널 통합 </vt:lpstr>
      <vt:lpstr>신속한 구축 및 이터레이션 익스텐션</vt:lpstr>
      <vt:lpstr>신속한 구축 및 이터레이션 Pre-message 혹은  post-message 웹훅  </vt:lpstr>
      <vt:lpstr>Tell, do, and show 웹챗</vt:lpstr>
      <vt:lpstr>접근 가능하고 확장 가능한 AI 대화 주제 변경</vt:lpstr>
      <vt:lpstr>접근 가능하고 확장 가능한 AI Ask clarifying questions</vt:lpstr>
      <vt:lpstr>접근 가능하고 확장 가능한 AI Watson Discovery와의 사전 구축된 통합 </vt:lpstr>
      <vt:lpstr>Accessible and scalable AI 범용 언어 모델</vt:lpstr>
      <vt:lpstr>PowerPoint 프레젠테이션</vt:lpstr>
      <vt:lpstr>일관되고 개인화된 경험 CCaaS 플랫폼과의 사전 구축된 통합</vt:lpstr>
      <vt:lpstr>일관되고 개인화된 경험 상담원 인계 및 라우팅  </vt:lpstr>
      <vt:lpstr>진정한 고객 성과 분석  </vt:lpstr>
      <vt:lpstr>기업을 위한 설계 접근 및 라이프사이클 관리  </vt:lpstr>
      <vt:lpstr>기업을 위한 설계 유연한 배포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64/86/130pt title,  5 lines maximum,  sentence case</dc:title>
  <dc:creator>Samuel Castrillo</dc:creator>
  <cp:lastModifiedBy>Heejae Hwang</cp:lastModifiedBy>
  <cp:revision>126</cp:revision>
  <cp:lastPrinted>2019-04-25T15:14:05Z</cp:lastPrinted>
  <dcterms:created xsi:type="dcterms:W3CDTF">2022-10-17T19:54:37Z</dcterms:created>
  <dcterms:modified xsi:type="dcterms:W3CDTF">2023-11-26T11:37:20Z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0x010100B7CA69447617F84FB27EB01914F6D40C</vt:lpwstr>
  </property>
  <property fmtid="{D5CDD505-2E9C-101B-9397-08002B2CF9AE}" pid="3" name="MediaServiceImageTags">
    <vt:lpwstr/>
  </property>
</Properties>
</file>